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191" r:id="rId2"/>
    <p:sldId id="1192" r:id="rId3"/>
    <p:sldId id="1194" r:id="rId4"/>
    <p:sldId id="1195" r:id="rId5"/>
    <p:sldId id="1196" r:id="rId6"/>
    <p:sldId id="1197" r:id="rId7"/>
    <p:sldId id="1198" r:id="rId8"/>
    <p:sldId id="1200" r:id="rId9"/>
    <p:sldId id="1199" r:id="rId10"/>
    <p:sldId id="1201" r:id="rId11"/>
    <p:sldId id="1202" r:id="rId12"/>
    <p:sldId id="120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6.6" id="{5DB44296-B94F-459D-A167-CC4C948B740B}">
          <p14:sldIdLst>
            <p14:sldId id="1191"/>
            <p14:sldId id="1192"/>
            <p14:sldId id="1194"/>
            <p14:sldId id="1195"/>
            <p14:sldId id="1196"/>
            <p14:sldId id="1197"/>
            <p14:sldId id="1198"/>
            <p14:sldId id="1200"/>
            <p14:sldId id="1199"/>
            <p14:sldId id="1201"/>
            <p14:sldId id="1202"/>
            <p14:sldId id="12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4C637-FE49-4FDD-95DF-5B9824F9E6A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6DC6C-6D74-4321-9A25-369EC30A0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6DC6C-6D74-4321-9A25-369EC30A04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3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6B03F-A75D-4994-8F91-6862D5410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A71ACF-AE60-4F86-A5C0-69ECEDDAD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BC77B-74F7-4EEB-9DAC-4ACF9BFD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C11C0-2D48-4C8E-8496-9DE8C504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7F5BE-A443-441D-8073-79EA0D9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52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5EE4E-51B0-42CC-8CB5-A48EDC65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4537-BCFF-45E9-8EE2-4C2AA468F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066E6-7511-4838-A554-A8225F4F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35389-738B-47A4-AA69-5A5D506F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56F8C-EB9A-4D08-827C-534BC1B8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10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0BAA89-E024-40C2-958C-A29552AF1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001519-D5AC-4B4F-8B62-364F356B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66A05-B743-482F-B9C3-C368954E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17BD9C-5239-4F32-998E-AB6E02B6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82691-160A-4CDD-B582-EA257958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7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0F81B-3A85-4B03-A3BC-7B5C1DF3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3B610-4305-404D-8760-3081AE91B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539E1-4BD3-4FE1-8F92-9880BC41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58060-B63B-49C0-B8D1-3C401002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E8D6C-DFCE-497A-8083-8EEE8149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09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6C0F1-CB70-4941-8A17-620D6055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1CFC8A-344E-4B6F-A39A-56B6DBE06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CC0CE-0525-4B62-AD63-6FACAF9A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A97A5-C9FC-45BC-BC06-CF8DC3C2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8B419-55C2-4BFA-BBB6-434297B3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51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55292-1949-4E82-ABDA-B39F11C1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F84EB-12C4-4ADF-99DF-4D1AA4DA6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B77A9E-7FD0-4B9D-9300-D4A96CDDC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BA4F30-D51A-4022-86F3-E378545D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3A44B9-7B0E-4D93-BD5D-CE780ED1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CA77CE-14EF-44DB-8BA5-23030EFF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96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D9B80-5F88-43CD-B759-01AF45EE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B1859-19C6-4971-B8E0-4026F97B5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756A0-C83D-4131-8ADC-763DF53DD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6FF3B9-DC44-47D9-AF47-530575CAD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E60C1D-004C-4484-A06F-774864645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A4701A-FF6B-4022-8502-63BFA8FD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9A504D-6DAC-4BB6-AC4B-0B1D3B67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C7BB6F-39A9-4279-B083-74131C61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35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B3CD2-4668-4D05-A65D-F9629B51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399627-75A5-4586-AA89-7A67107B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41771F-CDDB-43BA-9861-D93E2C8A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0203E8-2597-4653-AE6C-BD602D4A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04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A0EC9F-51A6-413E-BE72-2F9D969F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85A86F-8051-47C3-B102-C07A5332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452FFC-80AF-4382-8BA7-74C7FE18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8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099E0-5731-48F3-8EF7-20231CA7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EFBB0-E542-4933-8BF9-8E0E5D60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CBC860-209E-4BA9-90F3-A2AFA10B9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8F106-B7BA-4C41-8151-15DB1F8F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4C5EC6-D27C-47E6-8FA6-A2122C1A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A47489-5805-49A3-901E-EB465155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84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523D6-8D7C-48A4-8026-130ECE99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515819-3AE8-4B9B-9C73-F6B2F8555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844361-752B-4B5C-AD91-D27C18E9A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73002-5DE0-4CDC-860E-96811C15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0C6F8C-2B59-4378-A805-D791B46A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7AC1BB-9C4F-4D60-80C5-0BCA32A8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A0E7F-5A28-40EB-8689-339373A1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F65C3-2CE9-4FFC-AEEF-4AF88E608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9043B-309D-40B8-BC15-9266B9E61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08BA9-318D-4023-8629-E4086CEA9DD5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34E20-5804-4ED3-874F-AE631B210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72E15-40A2-4DBC-B3A5-8BC935349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B12E-C6F8-4365-B448-D7541448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3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vk.com/englishtutorforteen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hyperlink" Target="https://vk.com/englishtutorforteen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hyperlink" Target="https://vk.com/englishtutorforteen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hyperlink" Target="https://vk.com/englishtutorforteen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hyperlink" Target="https://vk.com/englishtutorfortee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D6F8E98-CE17-4BEF-9734-CBFF9E5148B5}"/>
              </a:ext>
            </a:extLst>
          </p:cNvPr>
          <p:cNvGrpSpPr/>
          <p:nvPr/>
        </p:nvGrpSpPr>
        <p:grpSpPr>
          <a:xfrm>
            <a:off x="0" y="-66821"/>
            <a:ext cx="12192000" cy="6924821"/>
            <a:chOff x="0" y="-1"/>
            <a:chExt cx="12192000" cy="699164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CD4C7E1F-3E94-4AC1-97D0-7C6A38BDC25C}"/>
                </a:ext>
              </a:extLst>
            </p:cNvPr>
            <p:cNvGrpSpPr/>
            <p:nvPr/>
          </p:nvGrpSpPr>
          <p:grpSpPr>
            <a:xfrm>
              <a:off x="0" y="-1"/>
              <a:ext cx="12192000" cy="6991643"/>
              <a:chOff x="0" y="0"/>
              <a:chExt cx="12192000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96F21E0E-656C-4D0F-9B34-0A962BE8B1FE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36ADF308-8B25-495C-85D0-DBB6D5213B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9763" y="0"/>
                <a:ext cx="9699625" cy="68580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Прямоугольник 6">
              <a:hlinkClick r:id="rId4"/>
              <a:extLst>
                <a:ext uri="{FF2B5EF4-FFF2-40B4-BE49-F238E27FC236}">
                  <a16:creationId xmlns:a16="http://schemas.microsoft.com/office/drawing/2014/main" id="{B1E509A8-FF11-4495-874A-AA266C715913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F224F6-E6C8-46EA-A828-B4ECCBD73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602" y="1496753"/>
            <a:ext cx="1444796" cy="79137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A1B5D7-2395-40ED-B470-5C238A855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562" y="2379343"/>
            <a:ext cx="4010025" cy="48577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7710C4-318B-4D44-8772-BE96DFB26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2956337"/>
            <a:ext cx="4267200" cy="66675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953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5D89C80-C43D-408D-BC37-875EF2E50939}"/>
              </a:ext>
            </a:extLst>
          </p:cNvPr>
          <p:cNvGrpSpPr/>
          <p:nvPr/>
        </p:nvGrpSpPr>
        <p:grpSpPr>
          <a:xfrm>
            <a:off x="0" y="-33411"/>
            <a:ext cx="12192000" cy="6924821"/>
            <a:chOff x="0" y="-33411"/>
            <a:chExt cx="12192000" cy="692482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65DA0565-6D5E-49B4-9296-A1D8BE9FF467}"/>
                </a:ext>
              </a:extLst>
            </p:cNvPr>
            <p:cNvGrpSpPr/>
            <p:nvPr/>
          </p:nvGrpSpPr>
          <p:grpSpPr>
            <a:xfrm>
              <a:off x="0" y="-33411"/>
              <a:ext cx="12192000" cy="6924821"/>
              <a:chOff x="0" y="-1"/>
              <a:chExt cx="12192000" cy="699164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DC14206-128D-4A07-BDCD-3A4711034E50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991643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>
                <a:hlinkClick r:id="rId2"/>
                <a:extLst>
                  <a:ext uri="{FF2B5EF4-FFF2-40B4-BE49-F238E27FC236}">
                    <a16:creationId xmlns:a16="http://schemas.microsoft.com/office/drawing/2014/main" id="{118F4CD7-5A96-4734-9BCA-83853A5877F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8981194-4F40-4B4D-8252-4EF2D827F9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60762" y="157423"/>
              <a:ext cx="11679447" cy="645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B59854-A08C-40F3-B9D3-711CA05F1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40" y="525386"/>
            <a:ext cx="38290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6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3FB2BBB-0C39-4482-A7F9-7EDF75DCC569}"/>
              </a:ext>
            </a:extLst>
          </p:cNvPr>
          <p:cNvGrpSpPr/>
          <p:nvPr/>
        </p:nvGrpSpPr>
        <p:grpSpPr>
          <a:xfrm>
            <a:off x="0" y="-33411"/>
            <a:ext cx="12192000" cy="6924821"/>
            <a:chOff x="0" y="-33411"/>
            <a:chExt cx="12192000" cy="692482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1E15390-7C8E-4BC2-B936-C0649C35D8AB}"/>
                </a:ext>
              </a:extLst>
            </p:cNvPr>
            <p:cNvGrpSpPr/>
            <p:nvPr/>
          </p:nvGrpSpPr>
          <p:grpSpPr>
            <a:xfrm>
              <a:off x="0" y="-33411"/>
              <a:ext cx="12192000" cy="6924821"/>
              <a:chOff x="0" y="-1"/>
              <a:chExt cx="12192000" cy="699164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AC7A615-5743-4989-B185-3F0CE30F8BAE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991643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>
                <a:hlinkClick r:id="rId4"/>
                <a:extLst>
                  <a:ext uri="{FF2B5EF4-FFF2-40B4-BE49-F238E27FC236}">
                    <a16:creationId xmlns:a16="http://schemas.microsoft.com/office/drawing/2014/main" id="{0C6C117B-05EA-49B0-AFA0-FA3052F04EC6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78C0EE1-4B47-4AD2-A6AC-B1B91D2BFB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60762" y="157423"/>
              <a:ext cx="11679447" cy="645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8E53A70-12ED-44E6-A58D-B38F39C4CE73}"/>
              </a:ext>
            </a:extLst>
          </p:cNvPr>
          <p:cNvGrpSpPr/>
          <p:nvPr/>
        </p:nvGrpSpPr>
        <p:grpSpPr>
          <a:xfrm>
            <a:off x="918335" y="1851163"/>
            <a:ext cx="10391775" cy="3924300"/>
            <a:chOff x="918335" y="1851163"/>
            <a:chExt cx="10391775" cy="39243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1D6928A-4A96-43BC-A515-71753CE56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8335" y="1851163"/>
              <a:ext cx="10391775" cy="3924300"/>
            </a:xfrm>
            <a:prstGeom prst="rect">
              <a:avLst/>
            </a:prstGeom>
            <a:ln w="28575">
              <a:solidFill>
                <a:srgbClr val="A3C13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395A58B-8379-43DF-B3CA-97017CB5A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7166" y="5480899"/>
              <a:ext cx="4837044" cy="294563"/>
            </a:xfrm>
            <a:prstGeom prst="rect">
              <a:avLst/>
            </a:prstGeom>
          </p:spPr>
        </p:pic>
      </p:grpSp>
      <p:pic>
        <p:nvPicPr>
          <p:cNvPr id="12" name="GoGetterL1AB_Tk16">
            <a:hlinkClick r:id="" action="ppaction://media"/>
            <a:extLst>
              <a:ext uri="{FF2B5EF4-FFF2-40B4-BE49-F238E27FC236}">
                <a16:creationId xmlns:a16="http://schemas.microsoft.com/office/drawing/2014/main" id="{FD9CBC1D-D7EE-4C88-8F03-406B17D579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958503"/>
            <a:ext cx="609600" cy="609600"/>
          </a:xfrm>
          <a:prstGeom prst="rect">
            <a:avLst/>
          </a:prstGeom>
          <a:solidFill>
            <a:srgbClr val="A3C1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4CBD9F-EF1B-4E48-87D8-A97EA2669BBD}"/>
              </a:ext>
            </a:extLst>
          </p:cNvPr>
          <p:cNvSpPr/>
          <p:nvPr/>
        </p:nvSpPr>
        <p:spPr>
          <a:xfrm>
            <a:off x="3228049" y="3415424"/>
            <a:ext cx="25153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British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4ADB4D6-D350-45C0-AD71-01F44B72FF4D}"/>
              </a:ext>
            </a:extLst>
          </p:cNvPr>
          <p:cNvSpPr/>
          <p:nvPr/>
        </p:nvSpPr>
        <p:spPr>
          <a:xfrm>
            <a:off x="3294311" y="3746724"/>
            <a:ext cx="25153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teacher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AFFDDA-6BB8-4936-98AF-2040DCD66992}"/>
              </a:ext>
            </a:extLst>
          </p:cNvPr>
          <p:cNvSpPr/>
          <p:nvPr/>
        </p:nvSpPr>
        <p:spPr>
          <a:xfrm>
            <a:off x="3241303" y="4091282"/>
            <a:ext cx="25153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beach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F5895E5-61CD-4344-A7A3-8AE524C6745E}"/>
              </a:ext>
            </a:extLst>
          </p:cNvPr>
          <p:cNvSpPr/>
          <p:nvPr/>
        </p:nvSpPr>
        <p:spPr>
          <a:xfrm>
            <a:off x="3228048" y="4409337"/>
            <a:ext cx="25153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CATCH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6412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907AEBC-F302-4837-81F4-32CED43171CE}"/>
              </a:ext>
            </a:extLst>
          </p:cNvPr>
          <p:cNvGrpSpPr/>
          <p:nvPr/>
        </p:nvGrpSpPr>
        <p:grpSpPr>
          <a:xfrm>
            <a:off x="0" y="-33411"/>
            <a:ext cx="12192000" cy="6924821"/>
            <a:chOff x="0" y="-33411"/>
            <a:chExt cx="12192000" cy="692482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6BBC864-0F13-4D26-BCEF-5F3EEFA3BD45}"/>
                </a:ext>
              </a:extLst>
            </p:cNvPr>
            <p:cNvGrpSpPr/>
            <p:nvPr/>
          </p:nvGrpSpPr>
          <p:grpSpPr>
            <a:xfrm>
              <a:off x="0" y="-33411"/>
              <a:ext cx="12192000" cy="6924821"/>
              <a:chOff x="0" y="-1"/>
              <a:chExt cx="12192000" cy="699164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82A4504B-EF53-429B-9A44-A849A6F16D19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991643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>
                <a:hlinkClick r:id="rId4"/>
                <a:extLst>
                  <a:ext uri="{FF2B5EF4-FFF2-40B4-BE49-F238E27FC236}">
                    <a16:creationId xmlns:a16="http://schemas.microsoft.com/office/drawing/2014/main" id="{2B36B6AC-B6D7-4168-A51C-73E12B7EC668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0A11388-1DE6-45E1-9D4E-A248AC0B9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60762" y="157423"/>
              <a:ext cx="11679447" cy="645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80C3B6-E8A2-453E-B6A6-2EB7FBC2D3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837"/>
          <a:stretch/>
        </p:blipFill>
        <p:spPr>
          <a:xfrm>
            <a:off x="7379659" y="655759"/>
            <a:ext cx="4023216" cy="2912612"/>
          </a:xfrm>
          <a:prstGeom prst="rect">
            <a:avLst/>
          </a:prstGeom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GoGetterL1AB_Tk16">
            <a:hlinkClick r:id="" action="ppaction://media"/>
            <a:extLst>
              <a:ext uri="{FF2B5EF4-FFF2-40B4-BE49-F238E27FC236}">
                <a16:creationId xmlns:a16="http://schemas.microsoft.com/office/drawing/2014/main" id="{8A830E18-4128-4F12-AF6D-704078D63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3906" y="1349580"/>
            <a:ext cx="609600" cy="609600"/>
          </a:xfrm>
          <a:prstGeom prst="rect">
            <a:avLst/>
          </a:prstGeom>
          <a:solidFill>
            <a:srgbClr val="A3C1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613929-6530-4FB1-9B38-2BC9953BCD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431" y="2416865"/>
            <a:ext cx="7296150" cy="3429000"/>
          </a:xfrm>
          <a:prstGeom prst="rect">
            <a:avLst/>
          </a:prstGeom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6D3D18D9-3CC4-45DC-89E6-1E57EA33E529}"/>
              </a:ext>
            </a:extLst>
          </p:cNvPr>
          <p:cNvSpPr/>
          <p:nvPr/>
        </p:nvSpPr>
        <p:spPr>
          <a:xfrm>
            <a:off x="4409908" y="3632231"/>
            <a:ext cx="1010230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DA55931-1B6F-41CB-B162-D48BF13649E3}"/>
              </a:ext>
            </a:extLst>
          </p:cNvPr>
          <p:cNvSpPr/>
          <p:nvPr/>
        </p:nvSpPr>
        <p:spPr>
          <a:xfrm>
            <a:off x="3482257" y="4520131"/>
            <a:ext cx="771691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DDE5652-DD82-4791-8647-23FCCC76586B}"/>
              </a:ext>
            </a:extLst>
          </p:cNvPr>
          <p:cNvSpPr/>
          <p:nvPr/>
        </p:nvSpPr>
        <p:spPr>
          <a:xfrm>
            <a:off x="3515388" y="5017087"/>
            <a:ext cx="771692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4BCC416-D28C-48B8-A210-5F2915196B98}"/>
              </a:ext>
            </a:extLst>
          </p:cNvPr>
          <p:cNvSpPr/>
          <p:nvPr/>
        </p:nvSpPr>
        <p:spPr>
          <a:xfrm>
            <a:off x="2084151" y="5467662"/>
            <a:ext cx="1043362" cy="35004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998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37B80D1-4D7F-4D77-8DC8-77D7C6C69065}"/>
              </a:ext>
            </a:extLst>
          </p:cNvPr>
          <p:cNvGrpSpPr/>
          <p:nvPr/>
        </p:nvGrpSpPr>
        <p:grpSpPr>
          <a:xfrm>
            <a:off x="0" y="-33411"/>
            <a:ext cx="12192000" cy="6924821"/>
            <a:chOff x="0" y="-33411"/>
            <a:chExt cx="12192000" cy="6924821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EF34E317-A943-4573-963C-07563D1664A2}"/>
                </a:ext>
              </a:extLst>
            </p:cNvPr>
            <p:cNvGrpSpPr/>
            <p:nvPr/>
          </p:nvGrpSpPr>
          <p:grpSpPr>
            <a:xfrm>
              <a:off x="0" y="-33411"/>
              <a:ext cx="12192000" cy="6924821"/>
              <a:chOff x="0" y="-1"/>
              <a:chExt cx="12192000" cy="699164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62B198DD-4F17-472B-A217-7F7A1AF3FE0B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991643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Прямоугольник 3">
                <a:hlinkClick r:id="rId2"/>
                <a:extLst>
                  <a:ext uri="{FF2B5EF4-FFF2-40B4-BE49-F238E27FC236}">
                    <a16:creationId xmlns:a16="http://schemas.microsoft.com/office/drawing/2014/main" id="{90A7E724-D47E-4F89-82C6-BFF3EEA1DC74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C07FD99-6F82-410F-8046-FCA494699A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60762" y="157423"/>
              <a:ext cx="11679447" cy="645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1187210B-C4F1-49C7-99C4-24D26BDF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7" y="2215833"/>
            <a:ext cx="2150000" cy="1800000"/>
          </a:xfrm>
          <a:prstGeom prst="rect">
            <a:avLst/>
          </a:prstGeom>
          <a:noFill/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AA0E6A8-1205-49E3-95A8-CE4198975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39" y="2215833"/>
            <a:ext cx="2400000" cy="1800000"/>
          </a:xfrm>
          <a:prstGeom prst="rect">
            <a:avLst/>
          </a:prstGeom>
          <a:noFill/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AA1E4B5-2B4C-4896-8423-E66AF15E1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4637" b="13624"/>
          <a:stretch/>
        </p:blipFill>
        <p:spPr bwMode="auto">
          <a:xfrm>
            <a:off x="9203177" y="2215833"/>
            <a:ext cx="2243400" cy="1800000"/>
          </a:xfrm>
          <a:prstGeom prst="rect">
            <a:avLst/>
          </a:prstGeom>
          <a:noFill/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8A0EE52-256F-4DD5-90E2-56F8D53AC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3486" y="2215833"/>
            <a:ext cx="2664414" cy="1842463"/>
          </a:xfrm>
          <a:prstGeom prst="rect">
            <a:avLst/>
          </a:prstGeom>
          <a:noFill/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0B1ECEA5-E013-46E6-82F0-B87E6FEAC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71" y="4218914"/>
            <a:ext cx="2377900" cy="1800000"/>
          </a:xfrm>
          <a:prstGeom prst="rect">
            <a:avLst/>
          </a:prstGeom>
          <a:noFill/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DCAF71E5-A5EF-455A-A958-A9815E90B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55" y="4218914"/>
            <a:ext cx="3085850" cy="1800000"/>
          </a:xfrm>
          <a:prstGeom prst="rect">
            <a:avLst/>
          </a:prstGeom>
          <a:noFill/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45A9DA58-7C27-4DD7-B057-AD26906F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988" y="4218914"/>
            <a:ext cx="1629600" cy="1800000"/>
          </a:xfrm>
          <a:prstGeom prst="rect">
            <a:avLst/>
          </a:prstGeom>
          <a:noFill/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F76E0C6-F803-45BD-9C2A-AF688E86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7" y="4218914"/>
            <a:ext cx="2722340" cy="1813823"/>
          </a:xfrm>
          <a:prstGeom prst="rect">
            <a:avLst/>
          </a:prstGeom>
          <a:noFill/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544B80A0-D12F-4CE8-91C7-ADD583F92531}"/>
              </a:ext>
            </a:extLst>
          </p:cNvPr>
          <p:cNvSpPr/>
          <p:nvPr/>
        </p:nvSpPr>
        <p:spPr>
          <a:xfrm>
            <a:off x="678271" y="2182576"/>
            <a:ext cx="451168" cy="407572"/>
          </a:xfrm>
          <a:prstGeom prst="ellipse">
            <a:avLst/>
          </a:prstGeom>
          <a:solidFill>
            <a:srgbClr val="F5EFCD"/>
          </a:solidFill>
          <a:ln w="28575">
            <a:solidFill>
              <a:srgbClr val="FF3A3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ru-RU" sz="2400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A40E83C-8DE1-42DF-84D5-7B24DAD4CA6D}"/>
              </a:ext>
            </a:extLst>
          </p:cNvPr>
          <p:cNvSpPr/>
          <p:nvPr/>
        </p:nvSpPr>
        <p:spPr>
          <a:xfrm>
            <a:off x="3242565" y="2228960"/>
            <a:ext cx="451168" cy="407572"/>
          </a:xfrm>
          <a:prstGeom prst="ellipse">
            <a:avLst/>
          </a:prstGeom>
          <a:solidFill>
            <a:srgbClr val="F5EFCD"/>
          </a:solidFill>
          <a:ln w="28575">
            <a:solidFill>
              <a:srgbClr val="FF3A3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46C03D37-DA18-406C-89A2-95F19B707080}"/>
              </a:ext>
            </a:extLst>
          </p:cNvPr>
          <p:cNvSpPr/>
          <p:nvPr/>
        </p:nvSpPr>
        <p:spPr>
          <a:xfrm>
            <a:off x="6343579" y="2202456"/>
            <a:ext cx="451168" cy="407572"/>
          </a:xfrm>
          <a:prstGeom prst="ellipse">
            <a:avLst/>
          </a:prstGeom>
          <a:solidFill>
            <a:srgbClr val="F5EFCD"/>
          </a:solidFill>
          <a:ln w="28575">
            <a:solidFill>
              <a:srgbClr val="FF3A3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854C57D-E80D-4339-8BCF-9E09EAA6D8CB}"/>
              </a:ext>
            </a:extLst>
          </p:cNvPr>
          <p:cNvSpPr/>
          <p:nvPr/>
        </p:nvSpPr>
        <p:spPr>
          <a:xfrm>
            <a:off x="9166301" y="2215708"/>
            <a:ext cx="451168" cy="407572"/>
          </a:xfrm>
          <a:prstGeom prst="ellipse">
            <a:avLst/>
          </a:prstGeom>
          <a:solidFill>
            <a:srgbClr val="F5EFCD"/>
          </a:solidFill>
          <a:ln w="28575">
            <a:solidFill>
              <a:srgbClr val="FF3A3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  <a:endParaRPr lang="ru-RU" sz="240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128D49F6-FF72-4F3D-ABAC-23562B755E76}"/>
              </a:ext>
            </a:extLst>
          </p:cNvPr>
          <p:cNvSpPr/>
          <p:nvPr/>
        </p:nvSpPr>
        <p:spPr>
          <a:xfrm>
            <a:off x="658394" y="4203535"/>
            <a:ext cx="451168" cy="407572"/>
          </a:xfrm>
          <a:prstGeom prst="ellipse">
            <a:avLst/>
          </a:prstGeom>
          <a:solidFill>
            <a:srgbClr val="F5EFCD"/>
          </a:solidFill>
          <a:ln w="28575">
            <a:solidFill>
              <a:srgbClr val="FF3A3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  <a:endParaRPr lang="ru-RU" sz="2400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BAF6957-E640-4DE6-9896-D8A76F4D9709}"/>
              </a:ext>
            </a:extLst>
          </p:cNvPr>
          <p:cNvSpPr/>
          <p:nvPr/>
        </p:nvSpPr>
        <p:spPr>
          <a:xfrm>
            <a:off x="3693140" y="4203530"/>
            <a:ext cx="451168" cy="407572"/>
          </a:xfrm>
          <a:prstGeom prst="ellipse">
            <a:avLst/>
          </a:prstGeom>
          <a:solidFill>
            <a:srgbClr val="F5EFCD"/>
          </a:solidFill>
          <a:ln w="28575">
            <a:solidFill>
              <a:srgbClr val="FF3A3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ru-RU" sz="2400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5D266F2A-EDE3-4B74-B3D1-9B703E80335E}"/>
              </a:ext>
            </a:extLst>
          </p:cNvPr>
          <p:cNvSpPr/>
          <p:nvPr/>
        </p:nvSpPr>
        <p:spPr>
          <a:xfrm>
            <a:off x="6383339" y="4190278"/>
            <a:ext cx="451168" cy="407572"/>
          </a:xfrm>
          <a:prstGeom prst="ellipse">
            <a:avLst/>
          </a:prstGeom>
          <a:solidFill>
            <a:srgbClr val="F5EFCD"/>
          </a:solidFill>
          <a:ln w="28575">
            <a:solidFill>
              <a:srgbClr val="FF3A3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  <a:endParaRPr lang="ru-RU" sz="24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D16865E1-0532-490E-A336-B2E304AB9545}"/>
              </a:ext>
            </a:extLst>
          </p:cNvPr>
          <p:cNvSpPr/>
          <p:nvPr/>
        </p:nvSpPr>
        <p:spPr>
          <a:xfrm>
            <a:off x="9828912" y="4203534"/>
            <a:ext cx="451168" cy="407572"/>
          </a:xfrm>
          <a:prstGeom prst="ellipse">
            <a:avLst/>
          </a:prstGeom>
          <a:solidFill>
            <a:srgbClr val="F5EFCD"/>
          </a:solidFill>
          <a:ln w="28575">
            <a:solidFill>
              <a:srgbClr val="FF3A3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  <a:endParaRPr lang="ru-RU" sz="2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8645A30-AB69-4246-93D0-0D86C53EFD27}"/>
              </a:ext>
            </a:extLst>
          </p:cNvPr>
          <p:cNvSpPr/>
          <p:nvPr/>
        </p:nvSpPr>
        <p:spPr>
          <a:xfrm>
            <a:off x="792092" y="3829402"/>
            <a:ext cx="1917513" cy="369332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He tidies his room.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237372F-7D76-4349-B28D-7856238F7B89}"/>
              </a:ext>
            </a:extLst>
          </p:cNvPr>
          <p:cNvSpPr/>
          <p:nvPr/>
        </p:nvSpPr>
        <p:spPr>
          <a:xfrm>
            <a:off x="3779552" y="3855906"/>
            <a:ext cx="1706044" cy="369332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They sing songs.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24E1163-A22B-4C94-B46A-8BE82236BF4C}"/>
              </a:ext>
            </a:extLst>
          </p:cNvPr>
          <p:cNvSpPr/>
          <p:nvPr/>
        </p:nvSpPr>
        <p:spPr>
          <a:xfrm>
            <a:off x="6734877" y="3829402"/>
            <a:ext cx="1908408" cy="369332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They play football.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247542C-5A30-429A-B61F-C6B487294E0E}"/>
              </a:ext>
            </a:extLst>
          </p:cNvPr>
          <p:cNvSpPr/>
          <p:nvPr/>
        </p:nvSpPr>
        <p:spPr>
          <a:xfrm>
            <a:off x="9435068" y="3829402"/>
            <a:ext cx="1819730" cy="369332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She rides a horse.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DD0EA39-14CC-4E96-96B9-8331AF2A8D03}"/>
              </a:ext>
            </a:extLst>
          </p:cNvPr>
          <p:cNvSpPr/>
          <p:nvPr/>
        </p:nvSpPr>
        <p:spPr>
          <a:xfrm>
            <a:off x="844183" y="5852918"/>
            <a:ext cx="2053897" cy="369332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She listens to music.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6651445-6FEC-481E-9AC5-C8F59D7BD690}"/>
              </a:ext>
            </a:extLst>
          </p:cNvPr>
          <p:cNvSpPr/>
          <p:nvPr/>
        </p:nvSpPr>
        <p:spPr>
          <a:xfrm>
            <a:off x="3578249" y="5852918"/>
            <a:ext cx="2655279" cy="369332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He plays computer games.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2AAEB02-2FE7-4CB4-A77A-761181ADEFFE}"/>
              </a:ext>
            </a:extLst>
          </p:cNvPr>
          <p:cNvSpPr/>
          <p:nvPr/>
        </p:nvSpPr>
        <p:spPr>
          <a:xfrm>
            <a:off x="6254438" y="5852918"/>
            <a:ext cx="3322321" cy="369332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They have lunch with their family.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A2A3BAB-4E79-47F9-822B-98304B094413}"/>
              </a:ext>
            </a:extLst>
          </p:cNvPr>
          <p:cNvSpPr/>
          <p:nvPr/>
        </p:nvSpPr>
        <p:spPr>
          <a:xfrm>
            <a:off x="9471299" y="5852918"/>
            <a:ext cx="2350580" cy="369332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He does his homework.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F387E93-088E-4EB1-80D5-76508223FB26}"/>
              </a:ext>
            </a:extLst>
          </p:cNvPr>
          <p:cNvSpPr/>
          <p:nvPr/>
        </p:nvSpPr>
        <p:spPr>
          <a:xfrm>
            <a:off x="3406642" y="1023153"/>
            <a:ext cx="5378717" cy="646331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>
                <a:ln w="0"/>
              </a:rPr>
              <a:t>What do they usually do at the weekend?</a:t>
            </a:r>
          </a:p>
          <a:p>
            <a:pPr marL="342900" indent="-342900">
              <a:buAutoNum type="arabicPeriod"/>
            </a:pPr>
            <a:r>
              <a:rPr lang="en-US" i="1" dirty="0">
                <a:ln w="0"/>
              </a:rPr>
              <a:t>Which of these activities do you do at the weekend?</a:t>
            </a:r>
          </a:p>
        </p:txBody>
      </p:sp>
    </p:spTree>
    <p:extLst>
      <p:ext uri="{BB962C8B-B14F-4D97-AF65-F5344CB8AC3E}">
        <p14:creationId xmlns:p14="http://schemas.microsoft.com/office/powerpoint/2010/main" val="654256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EEBACF7-9663-48F1-88CF-D0D04C135372}"/>
              </a:ext>
            </a:extLst>
          </p:cNvPr>
          <p:cNvGrpSpPr/>
          <p:nvPr/>
        </p:nvGrpSpPr>
        <p:grpSpPr>
          <a:xfrm>
            <a:off x="0" y="-33411"/>
            <a:ext cx="12192000" cy="6924821"/>
            <a:chOff x="0" y="-33411"/>
            <a:chExt cx="12192000" cy="6924821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5B25DC16-9E9E-4CFE-BE98-F0CE8E20968A}"/>
                </a:ext>
              </a:extLst>
            </p:cNvPr>
            <p:cNvGrpSpPr/>
            <p:nvPr/>
          </p:nvGrpSpPr>
          <p:grpSpPr>
            <a:xfrm>
              <a:off x="0" y="-33411"/>
              <a:ext cx="12192000" cy="6924821"/>
              <a:chOff x="0" y="-1"/>
              <a:chExt cx="12192000" cy="6991643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D902EDE-CD58-4407-896C-ED2E2DEA0F0A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991643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Прямоугольник 16">
                <a:hlinkClick r:id="rId4"/>
                <a:extLst>
                  <a:ext uri="{FF2B5EF4-FFF2-40B4-BE49-F238E27FC236}">
                    <a16:creationId xmlns:a16="http://schemas.microsoft.com/office/drawing/2014/main" id="{3A241D9D-AB5D-437D-99B6-0C0E3FBA5509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D06201D8-9E27-4D8C-A594-4102711866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60762" y="157423"/>
              <a:ext cx="11679447" cy="645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AA9C629C-640C-4E3A-9983-05BEC45B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769" y="415984"/>
            <a:ext cx="4845504" cy="5984815"/>
          </a:xfrm>
          <a:prstGeom prst="rect">
            <a:avLst/>
          </a:prstGeom>
          <a:noFill/>
          <a:ln w="28575">
            <a:solidFill>
              <a:srgbClr val="A3C13E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54C1B9-0BA1-4731-9ECA-DD3D9EA523EF}"/>
              </a:ext>
            </a:extLst>
          </p:cNvPr>
          <p:cNvSpPr/>
          <p:nvPr/>
        </p:nvSpPr>
        <p:spPr>
          <a:xfrm>
            <a:off x="6267788" y="1076161"/>
            <a:ext cx="4268284" cy="923330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What is their typical Saturday?</a:t>
            </a:r>
          </a:p>
          <a:p>
            <a:pPr algn="ctr"/>
            <a:r>
              <a:rPr lang="en-US" i="1" dirty="0">
                <a:ln w="0"/>
              </a:rPr>
              <a:t>Listen and match the names to the pictures.</a:t>
            </a:r>
          </a:p>
          <a:p>
            <a:pPr algn="ctr"/>
            <a:r>
              <a:rPr lang="en-US" i="1" dirty="0">
                <a:ln w="0"/>
              </a:rPr>
              <a:t>There is one extra picture.</a:t>
            </a:r>
          </a:p>
        </p:txBody>
      </p:sp>
      <p:pic>
        <p:nvPicPr>
          <p:cNvPr id="2" name="Go Getter  L1 Tk3_12">
            <a:hlinkClick r:id="" action="ppaction://media"/>
            <a:extLst>
              <a:ext uri="{FF2B5EF4-FFF2-40B4-BE49-F238E27FC236}">
                <a16:creationId xmlns:a16="http://schemas.microsoft.com/office/drawing/2014/main" id="{096D1596-5D4A-4B01-8970-A8F4F4872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64557" y="2421835"/>
            <a:ext cx="609600" cy="609600"/>
          </a:xfrm>
          <a:prstGeom prst="rect">
            <a:avLst/>
          </a:prstGeom>
          <a:solidFill>
            <a:srgbClr val="A3C1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A0727E7-D01A-490E-BF3F-67AE980D4E57}"/>
              </a:ext>
            </a:extLst>
          </p:cNvPr>
          <p:cNvCxnSpPr>
            <a:cxnSpLocks/>
          </p:cNvCxnSpPr>
          <p:nvPr/>
        </p:nvCxnSpPr>
        <p:spPr>
          <a:xfrm flipV="1">
            <a:off x="1893560" y="2266122"/>
            <a:ext cx="2360388" cy="991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1C2F2F0-8167-4E66-89D9-42DE0F5310EA}"/>
              </a:ext>
            </a:extLst>
          </p:cNvPr>
          <p:cNvCxnSpPr>
            <a:cxnSpLocks/>
          </p:cNvCxnSpPr>
          <p:nvPr/>
        </p:nvCxnSpPr>
        <p:spPr>
          <a:xfrm>
            <a:off x="3192272" y="3588545"/>
            <a:ext cx="1379728" cy="5858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64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51FC580-9C81-4117-943B-98F216BAF8B9}"/>
              </a:ext>
            </a:extLst>
          </p:cNvPr>
          <p:cNvGrpSpPr/>
          <p:nvPr/>
        </p:nvGrpSpPr>
        <p:grpSpPr>
          <a:xfrm>
            <a:off x="0" y="-33411"/>
            <a:ext cx="12192000" cy="6924821"/>
            <a:chOff x="0" y="-33411"/>
            <a:chExt cx="12192000" cy="692482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675994D-5EB3-4875-867E-858A614EDC3D}"/>
                </a:ext>
              </a:extLst>
            </p:cNvPr>
            <p:cNvGrpSpPr/>
            <p:nvPr/>
          </p:nvGrpSpPr>
          <p:grpSpPr>
            <a:xfrm>
              <a:off x="0" y="-33411"/>
              <a:ext cx="12192000" cy="6924821"/>
              <a:chOff x="0" y="-1"/>
              <a:chExt cx="12192000" cy="699164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387CBCA4-C4AF-41F2-B4B5-41CDD63AF14B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991643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>
                <a:hlinkClick r:id="rId4"/>
                <a:extLst>
                  <a:ext uri="{FF2B5EF4-FFF2-40B4-BE49-F238E27FC236}">
                    <a16:creationId xmlns:a16="http://schemas.microsoft.com/office/drawing/2014/main" id="{0E4685FA-0342-41F8-981A-7DE1DA9D7BD9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BC716746-7FE0-48BA-A538-D04A7E66B6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60762" y="157423"/>
              <a:ext cx="11679447" cy="645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BE74CB1B-4290-44CC-8284-9D0411425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52647" t="57928"/>
          <a:stretch/>
        </p:blipFill>
        <p:spPr bwMode="auto">
          <a:xfrm>
            <a:off x="954154" y="958691"/>
            <a:ext cx="3782877" cy="4151243"/>
          </a:xfrm>
          <a:prstGeom prst="rect">
            <a:avLst/>
          </a:prstGeom>
          <a:noFill/>
          <a:ln w="28575">
            <a:solidFill>
              <a:srgbClr val="A3C13E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CE0316-BF7C-4738-BED2-7DAEA46B3E81}"/>
              </a:ext>
            </a:extLst>
          </p:cNvPr>
          <p:cNvSpPr/>
          <p:nvPr/>
        </p:nvSpPr>
        <p:spPr>
          <a:xfrm>
            <a:off x="5964545" y="635526"/>
            <a:ext cx="4874797" cy="646331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Listen to Ben talking about his weekend.</a:t>
            </a:r>
          </a:p>
          <a:p>
            <a:pPr algn="ctr"/>
            <a:r>
              <a:rPr lang="en-US" i="1" dirty="0">
                <a:ln w="0"/>
              </a:rPr>
              <a:t>Complete the sentences with the words in the box.</a:t>
            </a:r>
          </a:p>
        </p:txBody>
      </p:sp>
      <p:pic>
        <p:nvPicPr>
          <p:cNvPr id="9" name="Go Getter  L1 Tk3_13">
            <a:hlinkClick r:id="" action="ppaction://media"/>
            <a:extLst>
              <a:ext uri="{FF2B5EF4-FFF2-40B4-BE49-F238E27FC236}">
                <a16:creationId xmlns:a16="http://schemas.microsoft.com/office/drawing/2014/main" id="{6624C0DD-9AAC-47CB-B8B3-BC4EBAFEB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11236" y="1456860"/>
            <a:ext cx="609600" cy="609600"/>
          </a:xfrm>
          <a:prstGeom prst="rect">
            <a:avLst/>
          </a:prstGeom>
          <a:solidFill>
            <a:srgbClr val="A3C1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BFD8B2-07B0-462F-ADD8-F1D58A17967D}"/>
              </a:ext>
            </a:extLst>
          </p:cNvPr>
          <p:cNvSpPr/>
          <p:nvPr/>
        </p:nvSpPr>
        <p:spPr>
          <a:xfrm>
            <a:off x="6096000" y="2329069"/>
            <a:ext cx="4440072" cy="10999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3C13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22E344-6AB3-443B-88B6-0C230F32C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040" y="3737891"/>
            <a:ext cx="6510671" cy="2407720"/>
          </a:xfrm>
          <a:prstGeom prst="rect">
            <a:avLst/>
          </a:prstGeom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bike">
            <a:extLst>
              <a:ext uri="{FF2B5EF4-FFF2-40B4-BE49-F238E27FC236}">
                <a16:creationId xmlns:a16="http://schemas.microsoft.com/office/drawing/2014/main" id="{27A6A69B-558F-4AAA-95C1-203ECB0296CC}"/>
              </a:ext>
            </a:extLst>
          </p:cNvPr>
          <p:cNvSpPr/>
          <p:nvPr/>
        </p:nvSpPr>
        <p:spPr>
          <a:xfrm>
            <a:off x="8969231" y="2425148"/>
            <a:ext cx="930143" cy="296009"/>
          </a:xfrm>
          <a:prstGeom prst="rect">
            <a:avLst/>
          </a:prstGeom>
          <a:ln w="19050"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always</a:t>
            </a:r>
            <a:endParaRPr lang="ru-RU" sz="2000" dirty="0"/>
          </a:p>
        </p:txBody>
      </p:sp>
      <p:sp>
        <p:nvSpPr>
          <p:cNvPr id="12" name="bike">
            <a:extLst>
              <a:ext uri="{FF2B5EF4-FFF2-40B4-BE49-F238E27FC236}">
                <a16:creationId xmlns:a16="http://schemas.microsoft.com/office/drawing/2014/main" id="{2E7B41F5-C6C5-40A5-B2EF-D874B6ACA149}"/>
              </a:ext>
            </a:extLst>
          </p:cNvPr>
          <p:cNvSpPr/>
          <p:nvPr/>
        </p:nvSpPr>
        <p:spPr>
          <a:xfrm>
            <a:off x="8620837" y="2924632"/>
            <a:ext cx="812414" cy="294323"/>
          </a:xfrm>
          <a:prstGeom prst="rect">
            <a:avLst/>
          </a:prstGeom>
          <a:ln w="19050"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room</a:t>
            </a:r>
            <a:endParaRPr lang="ru-RU" sz="2000" dirty="0"/>
          </a:p>
        </p:txBody>
      </p:sp>
      <p:sp>
        <p:nvSpPr>
          <p:cNvPr id="13" name="bike">
            <a:extLst>
              <a:ext uri="{FF2B5EF4-FFF2-40B4-BE49-F238E27FC236}">
                <a16:creationId xmlns:a16="http://schemas.microsoft.com/office/drawing/2014/main" id="{AA00CCA0-1769-48DE-81AB-A9F04F112C07}"/>
              </a:ext>
            </a:extLst>
          </p:cNvPr>
          <p:cNvSpPr/>
          <p:nvPr/>
        </p:nvSpPr>
        <p:spPr>
          <a:xfrm>
            <a:off x="7046126" y="2911992"/>
            <a:ext cx="812413" cy="306964"/>
          </a:xfrm>
          <a:prstGeom prst="rect">
            <a:avLst/>
          </a:prstGeom>
          <a:ln w="19050"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guitar</a:t>
            </a:r>
            <a:endParaRPr lang="ru-RU" sz="2000" dirty="0"/>
          </a:p>
        </p:txBody>
      </p:sp>
      <p:sp>
        <p:nvSpPr>
          <p:cNvPr id="14" name="bike">
            <a:extLst>
              <a:ext uri="{FF2B5EF4-FFF2-40B4-BE49-F238E27FC236}">
                <a16:creationId xmlns:a16="http://schemas.microsoft.com/office/drawing/2014/main" id="{FE829725-2B88-4478-B534-567E12ED943C}"/>
              </a:ext>
            </a:extLst>
          </p:cNvPr>
          <p:cNvSpPr/>
          <p:nvPr/>
        </p:nvSpPr>
        <p:spPr>
          <a:xfrm>
            <a:off x="7725935" y="2426834"/>
            <a:ext cx="812413" cy="294323"/>
          </a:xfrm>
          <a:prstGeom prst="rect">
            <a:avLst/>
          </a:prstGeom>
          <a:ln w="19050"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bed</a:t>
            </a:r>
            <a:endParaRPr lang="ru-RU" sz="2000" dirty="0"/>
          </a:p>
        </p:txBody>
      </p:sp>
      <p:sp>
        <p:nvSpPr>
          <p:cNvPr id="15" name="bike">
            <a:extLst>
              <a:ext uri="{FF2B5EF4-FFF2-40B4-BE49-F238E27FC236}">
                <a16:creationId xmlns:a16="http://schemas.microsoft.com/office/drawing/2014/main" id="{5EA8BDBE-8D97-473F-A620-F9DEBE4E344D}"/>
              </a:ext>
            </a:extLst>
          </p:cNvPr>
          <p:cNvSpPr/>
          <p:nvPr/>
        </p:nvSpPr>
        <p:spPr>
          <a:xfrm>
            <a:off x="6482639" y="2426834"/>
            <a:ext cx="974711" cy="294323"/>
          </a:xfrm>
          <a:prstGeom prst="rect">
            <a:avLst/>
          </a:prstGeom>
          <a:ln w="19050"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trike="sngStrike" dirty="0"/>
              <a:t>usually</a:t>
            </a:r>
            <a:endParaRPr lang="ru-RU" sz="2000" strike="sngStrike" dirty="0"/>
          </a:p>
        </p:txBody>
      </p:sp>
    </p:spTree>
    <p:extLst>
      <p:ext uri="{BB962C8B-B14F-4D97-AF65-F5344CB8AC3E}">
        <p14:creationId xmlns:p14="http://schemas.microsoft.com/office/powerpoint/2010/main" val="3688131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24206 0.386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12369 0.178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8437 0.41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5547 0.306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03997 0.196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7724E37-F65D-4F9D-99DB-E7FDAB036E70}"/>
              </a:ext>
            </a:extLst>
          </p:cNvPr>
          <p:cNvGrpSpPr/>
          <p:nvPr/>
        </p:nvGrpSpPr>
        <p:grpSpPr>
          <a:xfrm>
            <a:off x="0" y="-33411"/>
            <a:ext cx="12192000" cy="6924821"/>
            <a:chOff x="0" y="-33411"/>
            <a:chExt cx="12192000" cy="6924821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9D91763A-42C7-41A9-8D6D-0110BBDAC90C}"/>
                </a:ext>
              </a:extLst>
            </p:cNvPr>
            <p:cNvGrpSpPr/>
            <p:nvPr/>
          </p:nvGrpSpPr>
          <p:grpSpPr>
            <a:xfrm>
              <a:off x="0" y="-33411"/>
              <a:ext cx="12192000" cy="6924821"/>
              <a:chOff x="0" y="-1"/>
              <a:chExt cx="12192000" cy="6991643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85614A1-0331-4177-9B44-8E28DEB78EE4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991643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Прямоугольник 6">
                <a:hlinkClick r:id="rId2"/>
                <a:extLst>
                  <a:ext uri="{FF2B5EF4-FFF2-40B4-BE49-F238E27FC236}">
                    <a16:creationId xmlns:a16="http://schemas.microsoft.com/office/drawing/2014/main" id="{7DD952AB-D668-4751-8C9A-9E23D50B729C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7C4262-23D1-45FD-8A66-9B42B0179C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60762" y="157423"/>
              <a:ext cx="11679447" cy="645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77B72270-E81A-4DA2-8E44-EEADA2585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t="12995" r="9565" b="6281"/>
          <a:stretch/>
        </p:blipFill>
        <p:spPr bwMode="auto">
          <a:xfrm>
            <a:off x="662608" y="614838"/>
            <a:ext cx="5817705" cy="5536095"/>
          </a:xfrm>
          <a:prstGeom prst="rect">
            <a:avLst/>
          </a:prstGeom>
          <a:noFill/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6F5158-8D17-459E-B1DF-B1627F175C2B}"/>
              </a:ext>
            </a:extLst>
          </p:cNvPr>
          <p:cNvSpPr/>
          <p:nvPr/>
        </p:nvSpPr>
        <p:spPr>
          <a:xfrm>
            <a:off x="7313280" y="940326"/>
            <a:ext cx="3557449" cy="3416320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1. Talk about your typical weekends.</a:t>
            </a:r>
          </a:p>
          <a:p>
            <a:pPr algn="ctr"/>
            <a:endParaRPr lang="en-US" i="1" dirty="0">
              <a:ln w="0"/>
            </a:endParaRPr>
          </a:p>
          <a:p>
            <a:pPr algn="ctr"/>
            <a:r>
              <a:rPr lang="en-US" i="1" dirty="0">
                <a:ln w="0"/>
              </a:rPr>
              <a:t>Say what you</a:t>
            </a:r>
          </a:p>
          <a:p>
            <a:pPr algn="ctr"/>
            <a:r>
              <a:rPr lang="en-US" b="1" i="1" dirty="0">
                <a:ln w="0"/>
              </a:rPr>
              <a:t>always</a:t>
            </a:r>
          </a:p>
          <a:p>
            <a:pPr algn="ctr"/>
            <a:r>
              <a:rPr lang="en-US" b="1" i="1" dirty="0">
                <a:ln w="0"/>
              </a:rPr>
              <a:t>usually</a:t>
            </a:r>
          </a:p>
          <a:p>
            <a:pPr algn="ctr"/>
            <a:r>
              <a:rPr lang="en-US" b="1" i="1" dirty="0">
                <a:ln w="0"/>
              </a:rPr>
              <a:t>often</a:t>
            </a:r>
          </a:p>
          <a:p>
            <a:pPr algn="ctr"/>
            <a:r>
              <a:rPr lang="en-US" b="1" i="1" dirty="0">
                <a:ln w="0"/>
              </a:rPr>
              <a:t>sometimes</a:t>
            </a:r>
          </a:p>
          <a:p>
            <a:pPr algn="ctr"/>
            <a:r>
              <a:rPr lang="en-US" b="1" i="1" dirty="0">
                <a:ln w="0"/>
              </a:rPr>
              <a:t>never</a:t>
            </a:r>
          </a:p>
          <a:p>
            <a:pPr algn="ctr"/>
            <a:r>
              <a:rPr lang="en-US" i="1" dirty="0">
                <a:ln w="0"/>
              </a:rPr>
              <a:t>do at the weekend.</a:t>
            </a:r>
          </a:p>
          <a:p>
            <a:pPr algn="ctr"/>
            <a:endParaRPr lang="en-US" i="1" dirty="0">
              <a:ln w="0"/>
            </a:endParaRPr>
          </a:p>
          <a:p>
            <a:pPr algn="ctr"/>
            <a:r>
              <a:rPr lang="en-US" i="1" dirty="0">
                <a:ln w="0"/>
              </a:rPr>
              <a:t>2. Tell the group about one student. </a:t>
            </a:r>
          </a:p>
          <a:p>
            <a:pPr algn="ctr"/>
            <a:r>
              <a:rPr lang="en-US" i="1" dirty="0">
                <a:ln w="0"/>
              </a:rPr>
              <a:t>The others guess who it is! </a:t>
            </a:r>
          </a:p>
        </p:txBody>
      </p:sp>
    </p:spTree>
    <p:extLst>
      <p:ext uri="{BB962C8B-B14F-4D97-AF65-F5344CB8AC3E}">
        <p14:creationId xmlns:p14="http://schemas.microsoft.com/office/powerpoint/2010/main" val="2075924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5F33D99-28F7-4D12-928E-BDB03A405943}"/>
              </a:ext>
            </a:extLst>
          </p:cNvPr>
          <p:cNvGrpSpPr/>
          <p:nvPr/>
        </p:nvGrpSpPr>
        <p:grpSpPr>
          <a:xfrm>
            <a:off x="0" y="-33411"/>
            <a:ext cx="12192000" cy="6924821"/>
            <a:chOff x="0" y="-33411"/>
            <a:chExt cx="12192000" cy="692482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4EB16A7-B1BE-498A-9986-E6E1099C90FE}"/>
                </a:ext>
              </a:extLst>
            </p:cNvPr>
            <p:cNvGrpSpPr/>
            <p:nvPr/>
          </p:nvGrpSpPr>
          <p:grpSpPr>
            <a:xfrm>
              <a:off x="0" y="-33411"/>
              <a:ext cx="12192000" cy="6924821"/>
              <a:chOff x="0" y="-1"/>
              <a:chExt cx="12192000" cy="699164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CD76E272-2315-41EE-A0D6-BF530D8B991B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991643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>
                <a:hlinkClick r:id="rId2"/>
                <a:extLst>
                  <a:ext uri="{FF2B5EF4-FFF2-40B4-BE49-F238E27FC236}">
                    <a16:creationId xmlns:a16="http://schemas.microsoft.com/office/drawing/2014/main" id="{9E42BE2F-0970-4646-9C39-2D9D2EBB99AC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1874245-87E3-40A0-93A5-65A649FA1C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60762" y="157423"/>
              <a:ext cx="11679447" cy="645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A34C73-41F9-44B2-A5F6-D5FB4791E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854" y="1156178"/>
            <a:ext cx="5663543" cy="4309576"/>
          </a:xfrm>
          <a:prstGeom prst="rect">
            <a:avLst/>
          </a:prstGeom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BF2A58-B5F5-42A7-A4EA-C96F752BC175}"/>
              </a:ext>
            </a:extLst>
          </p:cNvPr>
          <p:cNvSpPr/>
          <p:nvPr/>
        </p:nvSpPr>
        <p:spPr>
          <a:xfrm>
            <a:off x="7726710" y="1407970"/>
            <a:ext cx="3371436" cy="2308324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Read Lian’s blog.</a:t>
            </a:r>
          </a:p>
          <a:p>
            <a:endParaRPr lang="en-US" i="1" dirty="0">
              <a:ln w="0"/>
            </a:endParaRPr>
          </a:p>
          <a:p>
            <a:r>
              <a:rPr lang="en-US" i="1" dirty="0">
                <a:ln w="0"/>
              </a:rPr>
              <a:t>1. Which is her </a:t>
            </a:r>
            <a:r>
              <a:rPr lang="en-US" i="1" dirty="0" err="1">
                <a:ln w="0"/>
              </a:rPr>
              <a:t>favourite</a:t>
            </a:r>
            <a:r>
              <a:rPr lang="en-US" i="1" dirty="0">
                <a:ln w="0"/>
              </a:rPr>
              <a:t> day,</a:t>
            </a:r>
          </a:p>
          <a:p>
            <a:r>
              <a:rPr lang="en-US" i="1" dirty="0">
                <a:ln w="0"/>
              </a:rPr>
              <a:t>Saturday or Sunday?</a:t>
            </a:r>
          </a:p>
          <a:p>
            <a:endParaRPr lang="en-US" i="1" dirty="0">
              <a:ln w="0"/>
            </a:endParaRPr>
          </a:p>
          <a:p>
            <a:r>
              <a:rPr lang="en-US" i="1" dirty="0">
                <a:ln w="0"/>
              </a:rPr>
              <a:t>2. What does she do on Saturday?</a:t>
            </a:r>
          </a:p>
          <a:p>
            <a:endParaRPr lang="en-US" i="1" dirty="0">
              <a:ln w="0"/>
            </a:endParaRPr>
          </a:p>
          <a:p>
            <a:r>
              <a:rPr lang="en-US" i="1" dirty="0">
                <a:ln w="0"/>
              </a:rPr>
              <a:t>3. What does she do on Sunday?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DDB3CB-2FC5-458C-8AA1-488676CE5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60069" t="3715" r="3717" b="52615"/>
          <a:stretch>
            <a:fillRect/>
          </a:stretch>
        </p:blipFill>
        <p:spPr bwMode="auto">
          <a:xfrm>
            <a:off x="4465291" y="873118"/>
            <a:ext cx="2320140" cy="2285570"/>
          </a:xfrm>
          <a:custGeom>
            <a:avLst/>
            <a:gdLst>
              <a:gd name="connsiteX0" fmla="*/ 688645 w 1377290"/>
              <a:gd name="connsiteY0" fmla="*/ 0 h 1356768"/>
              <a:gd name="connsiteX1" fmla="*/ 1377290 w 1377290"/>
              <a:gd name="connsiteY1" fmla="*/ 678384 h 1356768"/>
              <a:gd name="connsiteX2" fmla="*/ 688645 w 1377290"/>
              <a:gd name="connsiteY2" fmla="*/ 1356768 h 1356768"/>
              <a:gd name="connsiteX3" fmla="*/ 0 w 1377290"/>
              <a:gd name="connsiteY3" fmla="*/ 678384 h 1356768"/>
              <a:gd name="connsiteX4" fmla="*/ 688645 w 1377290"/>
              <a:gd name="connsiteY4" fmla="*/ 0 h 135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290" h="1356768">
                <a:moveTo>
                  <a:pt x="688645" y="0"/>
                </a:moveTo>
                <a:cubicBezTo>
                  <a:pt x="1068973" y="0"/>
                  <a:pt x="1377290" y="303723"/>
                  <a:pt x="1377290" y="678384"/>
                </a:cubicBezTo>
                <a:cubicBezTo>
                  <a:pt x="1377290" y="1053045"/>
                  <a:pt x="1068973" y="1356768"/>
                  <a:pt x="688645" y="1356768"/>
                </a:cubicBezTo>
                <a:cubicBezTo>
                  <a:pt x="308317" y="1356768"/>
                  <a:pt x="0" y="1053045"/>
                  <a:pt x="0" y="678384"/>
                </a:cubicBezTo>
                <a:cubicBezTo>
                  <a:pt x="0" y="303723"/>
                  <a:pt x="308317" y="0"/>
                  <a:pt x="688645" y="0"/>
                </a:cubicBezTo>
                <a:close/>
              </a:path>
            </a:pathLst>
          </a:custGeom>
          <a:noFill/>
          <a:ln w="9525">
            <a:solidFill>
              <a:srgbClr val="A3C13E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967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5B9BF50-CF16-44BB-A577-574065323CC6}"/>
              </a:ext>
            </a:extLst>
          </p:cNvPr>
          <p:cNvGrpSpPr/>
          <p:nvPr/>
        </p:nvGrpSpPr>
        <p:grpSpPr>
          <a:xfrm>
            <a:off x="0" y="-33411"/>
            <a:ext cx="12192000" cy="6924821"/>
            <a:chOff x="0" y="-33411"/>
            <a:chExt cx="12192000" cy="692482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9AE2C67E-5413-45EE-A0B6-67147EBAC69F}"/>
                </a:ext>
              </a:extLst>
            </p:cNvPr>
            <p:cNvGrpSpPr/>
            <p:nvPr/>
          </p:nvGrpSpPr>
          <p:grpSpPr>
            <a:xfrm>
              <a:off x="0" y="-33411"/>
              <a:ext cx="12192000" cy="6924821"/>
              <a:chOff x="0" y="-1"/>
              <a:chExt cx="12192000" cy="699164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6A2B0E5-3075-48B7-885B-A86F44FA4522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991643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>
                <a:hlinkClick r:id="rId2"/>
                <a:extLst>
                  <a:ext uri="{FF2B5EF4-FFF2-40B4-BE49-F238E27FC236}">
                    <a16:creationId xmlns:a16="http://schemas.microsoft.com/office/drawing/2014/main" id="{8DAC14E3-C1C3-4BE6-B499-F705E1632230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B7A6062D-570C-4E53-99BC-699AFE53F4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60762" y="157423"/>
              <a:ext cx="11679447" cy="645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7AFB73-FD85-41F5-B01A-9151DEAFD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775" y="1010271"/>
            <a:ext cx="4362450" cy="3114675"/>
          </a:xfrm>
          <a:prstGeom prst="rect">
            <a:avLst/>
          </a:prstGeom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755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5B9BF50-CF16-44BB-A577-574065323CC6}"/>
              </a:ext>
            </a:extLst>
          </p:cNvPr>
          <p:cNvGrpSpPr/>
          <p:nvPr/>
        </p:nvGrpSpPr>
        <p:grpSpPr>
          <a:xfrm>
            <a:off x="0" y="-33411"/>
            <a:ext cx="12192000" cy="6924821"/>
            <a:chOff x="0" y="-33411"/>
            <a:chExt cx="12192000" cy="692482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9AE2C67E-5413-45EE-A0B6-67147EBAC69F}"/>
                </a:ext>
              </a:extLst>
            </p:cNvPr>
            <p:cNvGrpSpPr/>
            <p:nvPr/>
          </p:nvGrpSpPr>
          <p:grpSpPr>
            <a:xfrm>
              <a:off x="0" y="-33411"/>
              <a:ext cx="12192000" cy="6924821"/>
              <a:chOff x="0" y="-1"/>
              <a:chExt cx="12192000" cy="699164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6A2B0E5-3075-48B7-885B-A86F44FA4522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991643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>
                <a:hlinkClick r:id="rId2"/>
                <a:extLst>
                  <a:ext uri="{FF2B5EF4-FFF2-40B4-BE49-F238E27FC236}">
                    <a16:creationId xmlns:a16="http://schemas.microsoft.com/office/drawing/2014/main" id="{8DAC14E3-C1C3-4BE6-B499-F705E1632230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B7A6062D-570C-4E53-99BC-699AFE53F4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60762" y="157423"/>
              <a:ext cx="11679447" cy="645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5B7DB8-58FD-47E5-86A8-EDFE8E2A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29" y="1228098"/>
            <a:ext cx="5663543" cy="4309576"/>
          </a:xfrm>
          <a:prstGeom prst="rect">
            <a:avLst/>
          </a:prstGeom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92358D-9E9B-4CDF-8F52-91C92594E826}"/>
              </a:ext>
            </a:extLst>
          </p:cNvPr>
          <p:cNvSpPr/>
          <p:nvPr/>
        </p:nvSpPr>
        <p:spPr>
          <a:xfrm>
            <a:off x="6734961" y="858766"/>
            <a:ext cx="4591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Number the activities in the order correct order.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09CEC9-A8C8-4983-B945-6468542C72ED}"/>
              </a:ext>
            </a:extLst>
          </p:cNvPr>
          <p:cNvSpPr/>
          <p:nvPr/>
        </p:nvSpPr>
        <p:spPr>
          <a:xfrm>
            <a:off x="6811108" y="1634594"/>
            <a:ext cx="4447564" cy="4093428"/>
          </a:xfrm>
          <a:prstGeom prst="rect">
            <a:avLst/>
          </a:prstGeom>
          <a:solidFill>
            <a:schemeClr val="bg1"/>
          </a:solidFill>
          <a:ln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</a:rPr>
              <a:t>On Saturday Lian</a:t>
            </a:r>
          </a:p>
          <a:p>
            <a:r>
              <a:rPr lang="en-US" sz="2000" cap="none" spc="0" dirty="0">
                <a:ln w="0"/>
                <a:solidFill>
                  <a:schemeClr val="tx1"/>
                </a:solidFill>
              </a:rPr>
              <a:t>gets up</a:t>
            </a:r>
          </a:p>
          <a:p>
            <a:r>
              <a:rPr lang="en-US" sz="2000" dirty="0">
                <a:ln w="0"/>
              </a:rPr>
              <a:t>has breakfast</a:t>
            </a:r>
          </a:p>
          <a:p>
            <a:r>
              <a:rPr lang="en-US" sz="2000" dirty="0">
                <a:ln w="0"/>
              </a:rPr>
              <a:t>s</a:t>
            </a:r>
            <a:r>
              <a:rPr lang="en-US" sz="2000" cap="none" spc="0" dirty="0">
                <a:ln w="0"/>
                <a:solidFill>
                  <a:schemeClr val="tx1"/>
                </a:solidFill>
              </a:rPr>
              <a:t>kateboards with friends</a:t>
            </a:r>
          </a:p>
          <a:p>
            <a:r>
              <a:rPr lang="en-US" sz="2000" dirty="0">
                <a:ln w="0"/>
              </a:rPr>
              <a:t>has dinner</a:t>
            </a:r>
          </a:p>
          <a:p>
            <a:r>
              <a:rPr lang="en-US" sz="2000" dirty="0">
                <a:ln w="0"/>
              </a:rPr>
              <a:t>w</a:t>
            </a:r>
            <a:r>
              <a:rPr lang="en-US" sz="2000" cap="none" spc="0" dirty="0">
                <a:ln w="0"/>
                <a:solidFill>
                  <a:schemeClr val="tx1"/>
                </a:solidFill>
              </a:rPr>
              <a:t>atches TV or plays computer games       </a:t>
            </a:r>
          </a:p>
          <a:p>
            <a:endParaRPr lang="en-US" sz="2000" dirty="0">
              <a:ln w="0"/>
            </a:endParaRPr>
          </a:p>
          <a:p>
            <a:pPr algn="ctr"/>
            <a:r>
              <a:rPr lang="en-US" sz="2000" cap="none" spc="0" dirty="0">
                <a:ln w="0"/>
                <a:solidFill>
                  <a:schemeClr val="tx1"/>
                </a:solidFill>
              </a:rPr>
              <a:t>On Sunday Lian</a:t>
            </a:r>
          </a:p>
          <a:p>
            <a:r>
              <a:rPr lang="en-US" sz="2000" dirty="0">
                <a:ln w="0"/>
              </a:rPr>
              <a:t>gets up</a:t>
            </a:r>
          </a:p>
          <a:p>
            <a:r>
              <a:rPr lang="en-US" sz="2000" dirty="0">
                <a:ln w="0"/>
              </a:rPr>
              <a:t>h</a:t>
            </a:r>
            <a:r>
              <a:rPr lang="en-US" sz="2000" cap="none" spc="0" dirty="0">
                <a:ln w="0"/>
                <a:solidFill>
                  <a:schemeClr val="tx1"/>
                </a:solidFill>
              </a:rPr>
              <a:t>as lunch</a:t>
            </a:r>
          </a:p>
          <a:p>
            <a:r>
              <a:rPr lang="en-US" sz="2000" dirty="0">
                <a:ln w="0"/>
              </a:rPr>
              <a:t>tidies her room</a:t>
            </a:r>
          </a:p>
          <a:p>
            <a:r>
              <a:rPr lang="en-US" sz="2000" dirty="0">
                <a:ln w="0"/>
              </a:rPr>
              <a:t>does her homework</a:t>
            </a:r>
          </a:p>
          <a:p>
            <a:r>
              <a:rPr lang="en-US" sz="2000" dirty="0">
                <a:ln w="0"/>
              </a:rPr>
              <a:t>d</a:t>
            </a:r>
            <a:r>
              <a:rPr lang="en-US" sz="2000" cap="none" spc="0" dirty="0">
                <a:ln w="0"/>
                <a:solidFill>
                  <a:schemeClr val="tx1"/>
                </a:solidFill>
              </a:rPr>
              <a:t>raws or </a:t>
            </a:r>
            <a:r>
              <a:rPr lang="en-US" sz="2000" dirty="0">
                <a:ln w="0"/>
              </a:rPr>
              <a:t>l</a:t>
            </a:r>
            <a:r>
              <a:rPr lang="en-US" sz="2000" cap="none" spc="0" dirty="0">
                <a:ln w="0"/>
                <a:solidFill>
                  <a:schemeClr val="tx1"/>
                </a:solidFill>
              </a:rPr>
              <a:t>istens to music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62E587D-DC33-45FD-A4EF-9C8348A84285}"/>
              </a:ext>
            </a:extLst>
          </p:cNvPr>
          <p:cNvSpPr/>
          <p:nvPr/>
        </p:nvSpPr>
        <p:spPr>
          <a:xfrm>
            <a:off x="7694041" y="1825160"/>
            <a:ext cx="3765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8DB736-8744-4C94-8CD6-2DC13AC0C1BE}"/>
              </a:ext>
            </a:extLst>
          </p:cNvPr>
          <p:cNvSpPr/>
          <p:nvPr/>
        </p:nvSpPr>
        <p:spPr>
          <a:xfrm>
            <a:off x="8323518" y="2123332"/>
            <a:ext cx="3765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0BC8E0B-07E5-4AB2-997E-C22180FFAD28}"/>
              </a:ext>
            </a:extLst>
          </p:cNvPr>
          <p:cNvSpPr/>
          <p:nvPr/>
        </p:nvSpPr>
        <p:spPr>
          <a:xfrm>
            <a:off x="9396946" y="2441388"/>
            <a:ext cx="3765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4BB4A4-5DBE-4D3F-8BA9-6B138D2C0568}"/>
              </a:ext>
            </a:extLst>
          </p:cNvPr>
          <p:cNvSpPr/>
          <p:nvPr/>
        </p:nvSpPr>
        <p:spPr>
          <a:xfrm>
            <a:off x="10655906" y="3064239"/>
            <a:ext cx="3765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58D3B9C-8FEB-4C24-B62F-197A884667AA}"/>
              </a:ext>
            </a:extLst>
          </p:cNvPr>
          <p:cNvSpPr/>
          <p:nvPr/>
        </p:nvSpPr>
        <p:spPr>
          <a:xfrm>
            <a:off x="7952457" y="2759439"/>
            <a:ext cx="3765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531E4AA-265D-466B-8058-384D53D48E97}"/>
              </a:ext>
            </a:extLst>
          </p:cNvPr>
          <p:cNvSpPr/>
          <p:nvPr/>
        </p:nvSpPr>
        <p:spPr>
          <a:xfrm>
            <a:off x="7581399" y="3978638"/>
            <a:ext cx="3765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6986644-C5EC-40EB-8859-A239102229AB}"/>
              </a:ext>
            </a:extLst>
          </p:cNvPr>
          <p:cNvSpPr/>
          <p:nvPr/>
        </p:nvSpPr>
        <p:spPr>
          <a:xfrm>
            <a:off x="8416288" y="4574987"/>
            <a:ext cx="3765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959D66-ED87-4167-AAE1-82B55F94EC34}"/>
              </a:ext>
            </a:extLst>
          </p:cNvPr>
          <p:cNvSpPr/>
          <p:nvPr/>
        </p:nvSpPr>
        <p:spPr>
          <a:xfrm>
            <a:off x="8986127" y="4893041"/>
            <a:ext cx="3765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1FA7C1F-42AB-42BF-9079-A24BFD15F07F}"/>
              </a:ext>
            </a:extLst>
          </p:cNvPr>
          <p:cNvSpPr/>
          <p:nvPr/>
        </p:nvSpPr>
        <p:spPr>
          <a:xfrm>
            <a:off x="7872945" y="4256934"/>
            <a:ext cx="3765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EF5A53-3B2E-41D5-8D30-B186471BD3E1}"/>
              </a:ext>
            </a:extLst>
          </p:cNvPr>
          <p:cNvSpPr/>
          <p:nvPr/>
        </p:nvSpPr>
        <p:spPr>
          <a:xfrm>
            <a:off x="9423451" y="5158088"/>
            <a:ext cx="3765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9EC3FE4-39BD-4D4B-9E07-C66AE2FB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60069" t="3715" r="3717" b="52615"/>
          <a:stretch>
            <a:fillRect/>
          </a:stretch>
        </p:blipFill>
        <p:spPr bwMode="auto">
          <a:xfrm>
            <a:off x="4064755" y="1069936"/>
            <a:ext cx="2320140" cy="2285570"/>
          </a:xfrm>
          <a:custGeom>
            <a:avLst/>
            <a:gdLst>
              <a:gd name="connsiteX0" fmla="*/ 688645 w 1377290"/>
              <a:gd name="connsiteY0" fmla="*/ 0 h 1356768"/>
              <a:gd name="connsiteX1" fmla="*/ 1377290 w 1377290"/>
              <a:gd name="connsiteY1" fmla="*/ 678384 h 1356768"/>
              <a:gd name="connsiteX2" fmla="*/ 688645 w 1377290"/>
              <a:gd name="connsiteY2" fmla="*/ 1356768 h 1356768"/>
              <a:gd name="connsiteX3" fmla="*/ 0 w 1377290"/>
              <a:gd name="connsiteY3" fmla="*/ 678384 h 1356768"/>
              <a:gd name="connsiteX4" fmla="*/ 688645 w 1377290"/>
              <a:gd name="connsiteY4" fmla="*/ 0 h 135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290" h="1356768">
                <a:moveTo>
                  <a:pt x="688645" y="0"/>
                </a:moveTo>
                <a:cubicBezTo>
                  <a:pt x="1068973" y="0"/>
                  <a:pt x="1377290" y="303723"/>
                  <a:pt x="1377290" y="678384"/>
                </a:cubicBezTo>
                <a:cubicBezTo>
                  <a:pt x="1377290" y="1053045"/>
                  <a:pt x="1068973" y="1356768"/>
                  <a:pt x="688645" y="1356768"/>
                </a:cubicBezTo>
                <a:cubicBezTo>
                  <a:pt x="308317" y="1356768"/>
                  <a:pt x="0" y="1053045"/>
                  <a:pt x="0" y="678384"/>
                </a:cubicBezTo>
                <a:cubicBezTo>
                  <a:pt x="0" y="303723"/>
                  <a:pt x="308317" y="0"/>
                  <a:pt x="688645" y="0"/>
                </a:cubicBezTo>
                <a:close/>
              </a:path>
            </a:pathLst>
          </a:custGeom>
          <a:noFill/>
          <a:ln w="9525">
            <a:solidFill>
              <a:srgbClr val="A3C13E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814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31D0B7-081B-4ED5-9DE2-DCF8EF961170}"/>
              </a:ext>
            </a:extLst>
          </p:cNvPr>
          <p:cNvGrpSpPr/>
          <p:nvPr/>
        </p:nvGrpSpPr>
        <p:grpSpPr>
          <a:xfrm>
            <a:off x="0" y="-33411"/>
            <a:ext cx="12192000" cy="6924821"/>
            <a:chOff x="0" y="-33411"/>
            <a:chExt cx="12192000" cy="692482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950A5A6-3B31-4919-8102-AB2389604EF0}"/>
                </a:ext>
              </a:extLst>
            </p:cNvPr>
            <p:cNvGrpSpPr/>
            <p:nvPr/>
          </p:nvGrpSpPr>
          <p:grpSpPr>
            <a:xfrm>
              <a:off x="0" y="-33411"/>
              <a:ext cx="12192000" cy="6924821"/>
              <a:chOff x="0" y="-1"/>
              <a:chExt cx="12192000" cy="699164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8AA9A308-3853-4DA5-9DCE-AA3DCD7CE9F7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991643"/>
              </a:xfrm>
              <a:prstGeom prst="rect">
                <a:avLst/>
              </a:prstGeom>
              <a:solidFill>
                <a:srgbClr val="A3C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>
                <a:hlinkClick r:id="rId2"/>
                <a:extLst>
                  <a:ext uri="{FF2B5EF4-FFF2-40B4-BE49-F238E27FC236}">
                    <a16:creationId xmlns:a16="http://schemas.microsoft.com/office/drawing/2014/main" id="{94E87426-F8B9-499C-A1B7-A457DC80C525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91E3D81-B6D8-498B-BA67-A2864BAFE4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60762" y="157423"/>
              <a:ext cx="11679447" cy="645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727950-4279-4D4C-A535-3AD5BEBA3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86" y="637407"/>
            <a:ext cx="4676775" cy="5305425"/>
          </a:xfrm>
          <a:prstGeom prst="rect">
            <a:avLst/>
          </a:prstGeom>
          <a:ln w="28575">
            <a:solidFill>
              <a:srgbClr val="A3C1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D34EFB91-1128-4F6F-934C-2819B074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6785" y="548473"/>
            <a:ext cx="4596665" cy="55649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64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255</Words>
  <Application>Microsoft Office PowerPoint</Application>
  <PresentationFormat>Широкоэкранный</PresentationFormat>
  <Paragraphs>89</Paragraphs>
  <Slides>12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AngsanaUPC</vt:lpstr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7</cp:revision>
  <dcterms:created xsi:type="dcterms:W3CDTF">2021-10-31T17:23:33Z</dcterms:created>
  <dcterms:modified xsi:type="dcterms:W3CDTF">2021-11-01T08:30:22Z</dcterms:modified>
</cp:coreProperties>
</file>