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0863" y="2000250"/>
            <a:ext cx="29622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928802"/>
            <a:ext cx="378071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857364"/>
            <a:ext cx="4180917" cy="334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722892"/>
            <a:ext cx="4240356" cy="3492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714488"/>
            <a:ext cx="4192861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0413" y="2152650"/>
            <a:ext cx="25431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4213" y="2114550"/>
            <a:ext cx="269557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1363" y="2152650"/>
            <a:ext cx="25812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8988" y="2219325"/>
            <a:ext cx="248602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8988" y="2209800"/>
            <a:ext cx="24860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8988" y="2224088"/>
            <a:ext cx="2486025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2288" y="1995488"/>
            <a:ext cx="301942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48025" y="2147888"/>
            <a:ext cx="264795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9425" y="2000250"/>
            <a:ext cx="31051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86100" y="1995488"/>
            <a:ext cx="29718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4663" y="1995488"/>
            <a:ext cx="311467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86100" y="2028825"/>
            <a:ext cx="29718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1971675"/>
            <a:ext cx="30003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5150" y="2024063"/>
            <a:ext cx="293370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1325" y="2009775"/>
            <a:ext cx="31813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Семья Кокины</cp:lastModifiedBy>
  <cp:revision>1</cp:revision>
  <dcterms:created xsi:type="dcterms:W3CDTF">2021-09-02T12:25:07Z</dcterms:created>
  <dcterms:modified xsi:type="dcterms:W3CDTF">2021-09-02T12:40:01Z</dcterms:modified>
</cp:coreProperties>
</file>