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2814" y="1000109"/>
            <a:ext cx="5068077" cy="466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510" y="1214422"/>
            <a:ext cx="570527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494671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1785918" cy="109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1785918" cy="11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80"/>
            <a:ext cx="1792434" cy="10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00702"/>
            <a:ext cx="1495427" cy="104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571480"/>
            <a:ext cx="3000364" cy="6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5643578"/>
            <a:ext cx="2719401" cy="85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3" y="3023056"/>
            <a:ext cx="3929058" cy="69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1643050"/>
            <a:ext cx="1428760" cy="6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4" y="4429132"/>
            <a:ext cx="1357322" cy="73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80204E-6 C 0.00573 0.01526 0.02257 0.03191 0.03246 0.0451 C 0.0368 0.05088 0.04028 0.05782 0.04462 0.0636 C 0.05382 0.07562 0.06476 0.08626 0.07396 0.09852 C 0.07621 0.10153 0.07743 0.10615 0.08003 0.1087 C 0.08767 0.11656 0.0967 0.12211 0.10469 0.12928 C 0.11215 0.13599 0.11528 0.14431 0.12309 0.14963 C 0.12465 0.15241 0.12587 0.15564 0.12778 0.15796 C 0.13212 0.16327 0.13854 0.16582 0.14167 0.17229 C 0.14705 0.1834 0.14167 0.17391 0.1493 0.18247 C 0.16302 0.19773 0.1691 0.20444 0.18628 0.20907 C 0.1934 0.21554 0.21493 0.21947 0.22465 0.22132 C 0.23732 0.22687 0.24982 0.22641 0.26319 0.22757 C 0.28212 0.23127 0.27031 0.22965 0.29861 0.22965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-0.00833 C 0.0342 0.00786 0.03837 0.02104 0.04149 0.03677 C 0.04514 0.05504 0.0467 0.07261 0.05521 0.08788 C 0.05781 0.10499 0.06337 0.12349 0.0691 0.13922 C 0.07205 0.16258 0.08264 0.18131 0.08906 0.20282 C 0.09358 0.21785 0.10035 0.24051 0.1092 0.25185 C 0.11354 0.26364 0.1184 0.27821 0.12448 0.28885 C 0.12587 0.29116 0.12795 0.29255 0.12917 0.29486 C 0.13767 0.30989 0.12934 0.30157 0.13837 0.3092 C 0.14549 0.32169 0.15469 0.33279 0.16302 0.34412 C 0.16458 0.3462 0.16545 0.34944 0.16753 0.35037 C 0.17326 0.35291 0.17743 0.3573 0.18299 0.36054 C 0.19149 0.3654 0.20017 0.36979 0.2092 0.3728 C 0.23142 0.38043 0.25434 0.38205 0.27691 0.38714 C 0.28003 0.38852 0.28611 0.3913 0.28611 0.39153 " pathEditMode="relative" rAng="0" ptsTypes="ffffffffffffffA">
                                      <p:cBhvr>
                                        <p:cTn id="1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51 0.00278 C 0.09149 -0.0185 0.09983 -0.04093 0.10868 -0.06475 C 0.11354 -0.07816 0.11545 -0.07839 0.11944 -0.09158 C 0.12344 -0.10522 0.12708 -0.1191 0.13177 -0.13251 C 0.14149 -0.16003 0.12969 -0.13089 0.13646 -0.15494 C 0.1401 -0.16766 0.14653 -0.17923 0.15035 -0.19195 C 0.1559 -0.21068 0.15 -0.19819 0.15799 -0.21253 C 0.16163 -0.22687 0.16788 -0.2382 0.17344 -0.25138 C 0.17535 -0.25601 0.17604 -0.26133 0.17795 -0.26572 C 0.18246 -0.2759 0.18785 -0.28584 0.19184 -0.29648 C 0.20017 -0.31822 0.20677 -0.34135 0.22257 -0.35592 C 0.22708 -0.3647 0.2342 -0.36725 0.23958 -0.37442 C 0.24687 -0.38413 0.25503 -0.38737 0.26406 -0.39269 C 0.27014 -0.39616 0.27292 -0.39893 0.27951 -0.39893 " pathEditMode="relative" rAng="0" ptsTypes="fffffffffffffA">
                                      <p:cBhvr>
                                        <p:cTn id="1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96 -0.0037 C 0.09826 0.01388 0.1033 0.02891 0.10885 0.04533 C 0.11232 0.05528 0.11406 0.06638 0.11805 0.07609 C 0.12031 0.08187 0.12413 0.0865 0.12586 0.09251 C 0.12743 0.09806 0.1283 0.10384 0.13038 0.10893 C 0.13211 0.11333 0.13663 0.12119 0.13663 0.12142 C 0.13715 0.12396 0.13715 0.12697 0.13819 0.12951 C 0.14166 0.13784 0.15711 0.17022 0.16423 0.17646 C 0.17274 0.19334 0.18298 0.21069 0.19809 0.21763 C 0.20347 0.22017 0.20955 0.2211 0.2151 0.22364 C 0.2309 0.22272 0.24722 0.2248 0.26267 0.21971 C 0.275 0.21578 0.28646 0.20121 0.29965 0.20121 " pathEditMode="relative" rAng="0" ptsTypes="fffffffffffA">
                                      <p:cBhvr>
                                        <p:cTn id="1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-0.00578 C 0.08212 -0.02452 0.08542 -0.03747 0.09201 -0.05504 C 0.09688 -0.06776 0.09705 -0.0828 0.10122 -0.09598 C 0.10261 -0.10014 0.10451 -0.10407 0.10573 -0.10823 C 0.11007 -0.12304 0.10747 -0.12095 0.11198 -0.13483 C 0.11563 -0.14593 0.12083 -0.15634 0.12431 -0.16767 C 0.13299 -0.19542 0.12795 -0.18502 0.13663 -0.20051 C 0.13941 -0.21323 0.14583 -0.22526 0.15035 -0.23728 C 0.15816 -0.25856 0.1658 -0.28169 0.17656 -0.30088 C 0.18299 -0.31244 0.19097 -0.32285 0.19809 -0.33372 C 0.20365 -0.34228 0.20886 -0.34875 0.21511 -0.35615 C 0.22205 -0.36448 0.225 -0.37304 0.23351 -0.37674 C 0.24462 -0.39894 0.29254 -0.39732 0.30729 -0.39732 " pathEditMode="relative" rAng="0" ptsTypes="ffffffffffffA">
                                      <p:cBhvr>
                                        <p:cTn id="2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157507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1571604" cy="121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166611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4818"/>
            <a:ext cx="16764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00702"/>
            <a:ext cx="166142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3214686"/>
            <a:ext cx="2867039" cy="7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00042"/>
            <a:ext cx="2244340" cy="69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4572008"/>
            <a:ext cx="1973271" cy="7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1857364"/>
            <a:ext cx="3504622" cy="69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5564460"/>
            <a:ext cx="3888332" cy="93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0.00231 C 0.02257 0.02266 0.03594 0.04509 0.0507 0.05966 C 0.05469 0.07053 0.06094 0.07516 0.06771 0.08418 C 0.07535 0.09435 0.08663 0.11031 0.09688 0.11494 C 0.10695 0.12835 0.12083 0.13991 0.13386 0.14778 C 0.14011 0.15148 0.14392 0.15587 0.1507 0.15795 C 0.15955 0.16581 0.17587 0.17183 0.18611 0.17645 C 0.19045 0.17853 0.19427 0.182 0.19844 0.18478 C 0.20573 0.18963 0.21372 0.19241 0.22153 0.19495 C 0.22622 0.19657 0.23177 0.2012 0.23698 0.2012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0.00416 C 0.03177 0.08187 0.03663 0.16096 0.06354 0.2315 C 0.06892 0.26503 0.08125 0.30134 0.09271 0.3321 C 0.09566 0.33973 0.0967 0.3513 0.10034 0.3587 C 0.11649 0.3913 0.13767 0.41883 0.15434 0.45074 C 0.15573 0.46138 0.1585 0.46624 0.16198 0.47549 C 0.16684 0.48821 0.16996 0.49607 0.17882 0.50416 C 0.18246 0.51365 0.19288 0.52775 0.20034 0.53284 C 0.2033 0.53492 0.20694 0.53469 0.20972 0.537 C 0.21128 0.53839 0.21284 0.53932 0.21423 0.54093 C 0.21597 0.54278 0.21701 0.54556 0.21892 0.54718 C 0.22552 0.55319 0.23437 0.55597 0.24201 0.55944 C 0.24618 0.56129 0.25208 0.56267 0.25573 0.56568 C 0.26094 0.57007 0.2585 0.56961 0.26198 0.56961 " pathEditMode="relative" rAng="0" ptsTypes="fffffffffffffA">
                                      <p:cBhvr>
                                        <p:cTn id="10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32 -0.01064 C 0.06475 0.00578 0.06857 0.0192 0.07621 0.03238 C 0.08177 0.05481 0.10277 0.08418 0.11458 0.10222 C 0.12083 0.11193 0.12673 0.12373 0.13472 0.1309 C 0.14132 0.14431 0.13645 0.13529 0.15156 0.15541 C 0.1592 0.16559 0.15312 0.16258 0.16232 0.17183 C 0.16614 0.17576 0.17083 0.17808 0.17465 0.18201 C 0.18385 0.19149 0.19132 0.19982 0.20243 0.20467 C 0.21215 0.21369 0.2217 0.21554 0.23316 0.21901 C 0.23802 0.2204 0.2434 0.22317 0.24843 0.22317 " pathEditMode="relative" rAng="0" ptsTypes="fffffffffA"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32 0.01411 C 0.08402 -0.02868 0.07882 -0.07239 0.07343 -0.11494 C 0.07378 -0.14177 0.06979 -0.22225 0.07812 -0.26665 C 0.08194 -0.28723 0.08819 -0.3062 0.09357 -0.32609 C 0.09722 -0.33927 0.10017 -0.35314 0.10573 -0.36517 C 0.10972 -0.38552 0.11215 -0.40657 0.11649 -0.42646 C 0.11753 -0.43154 0.11996 -0.43571 0.12118 -0.44079 C 0.12448 -0.45513 0.12725 -0.47155 0.1335 -0.48404 C 0.13715 -0.50301 0.13368 -0.4963 0.14114 -0.50647 C 0.14375 -0.51688 0.14861 -0.52289 0.15347 -0.53099 C 0.16041 -0.54255 0.16319 -0.54972 0.17187 -0.55782 C 0.1776 -0.57239 0.19184 -0.58834 0.20434 -0.59251 C 0.21111 -0.59713 0.21788 -0.60684 0.22586 -0.60684 " pathEditMode="relative" rAng="0" ptsTypes="ffffffffffffA">
                                      <p:cBhvr>
                                        <p:cTn id="1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47 0.00624 C 0.0809 -0.05944 0.0868 -0.12581 0.10156 -0.18849 C 0.10382 -0.1982 0.10816 -0.20768 0.11076 -0.21716 C 0.11614 -0.23682 0.11927 -0.25925 0.13073 -0.27452 C 0.13403 -0.28793 0.13958 -0.29672 0.14618 -0.30736 C 0.15451 -0.321 0.1625 -0.33488 0.17083 -0.34829 C 0.17552 -0.35592 0.18038 -0.36355 0.18767 -0.36679 C 0.20121 -0.37974 0.21823 -0.39547 0.23542 -0.39547 " pathEditMode="relative" rAng="0" ptsTypes="fffffffA">
                                      <p:cBhvr>
                                        <p:cTn id="22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00174"/>
            <a:ext cx="1494671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214818"/>
            <a:ext cx="1785918" cy="109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0"/>
            <a:ext cx="1785918" cy="11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5786436"/>
            <a:ext cx="1792434" cy="10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786058"/>
            <a:ext cx="1495427" cy="104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571480"/>
            <a:ext cx="3000364" cy="6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5643578"/>
            <a:ext cx="2719401" cy="85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3" y="3023056"/>
            <a:ext cx="3929058" cy="69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1643050"/>
            <a:ext cx="1428760" cy="6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4" y="4429132"/>
            <a:ext cx="1357322" cy="73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157507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429264"/>
            <a:ext cx="1571604" cy="121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143380"/>
            <a:ext cx="166611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42852"/>
            <a:ext cx="16764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857496"/>
            <a:ext cx="166142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3214686"/>
            <a:ext cx="2867039" cy="7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00042"/>
            <a:ext cx="2244340" cy="69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4572008"/>
            <a:ext cx="1973271" cy="7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1857364"/>
            <a:ext cx="3504622" cy="69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5564460"/>
            <a:ext cx="3888332" cy="93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558" y="857232"/>
            <a:ext cx="6118400" cy="493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95523"/>
            <a:ext cx="5572164" cy="4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8901" y="1285860"/>
            <a:ext cx="5280619" cy="46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6620" y="928670"/>
            <a:ext cx="5590024" cy="486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48370"/>
            <a:ext cx="5180940" cy="443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74928"/>
            <a:ext cx="5643602" cy="459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3650" y="1571612"/>
            <a:ext cx="561785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93938"/>
            <a:ext cx="5929354" cy="484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1</cp:revision>
  <dcterms:created xsi:type="dcterms:W3CDTF">2021-08-23T22:06:58Z</dcterms:created>
  <dcterms:modified xsi:type="dcterms:W3CDTF">2021-08-23T22:35:00Z</dcterms:modified>
</cp:coreProperties>
</file>