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68628"/>
            <a:ext cx="5063394" cy="43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353" y="1214422"/>
            <a:ext cx="52831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2757497" cy="7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496"/>
            <a:ext cx="3214698" cy="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204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44"/>
            <a:ext cx="202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5715016"/>
            <a:ext cx="2586046" cy="5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857628"/>
            <a:ext cx="2038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85728"/>
            <a:ext cx="3500632" cy="64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214950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1571612"/>
            <a:ext cx="16592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55 C 0.00503 0.06221 0.00677 0.06891 0.00938 0.07585 C 0.01146 0.08163 0.01493 0.08649 0.01701 0.09227 C 0.01927 0.09898 0.02014 0.10661 0.02309 0.11285 C 0.03142 0.13089 0.03785 0.15101 0.04462 0.17021 C 0.04826 0.18062 0.0533 0.19033 0.05694 0.20097 C 0.05938 0.20814 0.06076 0.21623 0.06319 0.2234 C 0.07083 0.24583 0.08021 0.26757 0.08924 0.28908 C 0.09705 0.30781 0.08715 0.28469 0.09549 0.30966 C 0.10017 0.32377 0.10625 0.33742 0.11233 0.35013 C 0.11615 0.35869 0.11632 0.36378 0.12153 0.37095 C 0.12465 0.38344 0.13438 0.39662 0.14167 0.40587 C 0.14358 0.41119 0.14427 0.41697 0.14618 0.42229 C 0.15104 0.43455 0.16441 0.45698 0.17396 0.46114 C 0.17813 0.46692 0.18542 0.4771 0.1908 0.47964 C 0.19514 0.48751 0.20382 0.49699 0.21076 0.50023 C 0.21372 0.50439 0.21701 0.50832 0.21997 0.51248 C 0.22326 0.51665 0.2309 0.52266 0.2309 0.52289 C 0.24063 0.54324 0.22587 0.51318 0.23854 0.53492 C 0.24063 0.53885 0.24132 0.54463 0.24462 0.54741 C 0.24931 0.55157 0.25382 0.55573 0.25851 0.55966 C 0.275 0.574 0.25017 0.55134 0.26771 0.56984 C 0.27066 0.57285 0.27691 0.57793 0.27691 0.57816 C 0.28108 0.58626 0.28299 0.58371 0.28767 0.59042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0.06891 C 0.11007 0.07446 0.11562 0.07839 0.12135 0.08325 C 0.13055 0.09111 0.13837 0.10037 0.14913 0.1036 C 0.15417 0.11054 0.16059 0.11517 0.16753 0.11794 C 0.18021 0.13066 0.19253 0.14199 0.20608 0.15286 C 0.2092 0.15541 0.21163 0.16003 0.21528 0.16119 C 0.2217 0.16304 0.22778 0.16535 0.23368 0.16928 C 0.24549 0.17738 0.25729 0.18339 0.27066 0.1857 C 0.27483 0.18709 0.27882 0.18848 0.28299 0.18987 C 0.28507 0.19056 0.28698 0.19102 0.28906 0.19172 C 0.29115 0.19241 0.29531 0.1938 0.29531 0.19403 C 0.29687 0.19518 0.29983 0.19796 0.29983 0.19819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5 0.00393 C 0.10694 0.02613 0.10746 0.04556 0.11493 0.06545 C 0.11771 0.08626 0.12656 0.10846 0.13489 0.12674 C 0.13698 0.1376 0.13958 0.14431 0.14409 0.15356 C 0.14809 0.16212 0.14774 0.16674 0.1533 0.17391 C 0.15937 0.19403 0.16771 0.21115 0.17639 0.22942 C 0.18333 0.24399 0.18871 0.26064 0.19635 0.27428 C 0.19774 0.2766 0.19965 0.27822 0.20104 0.28053 C 0.21128 0.29903 0.20052 0.28284 0.20868 0.29903 C 0.21146 0.30481 0.21788 0.31545 0.21788 0.31568 C 0.22048 0.32563 0.22847 0.33765 0.23489 0.34413 C 0.23594 0.34621 0.23663 0.34829 0.23784 0.35014 C 0.23923 0.35245 0.24132 0.35384 0.24253 0.35638 C 0.2434 0.35823 0.24323 0.36078 0.24409 0.36263 C 0.24722 0.3691 0.25156 0.37442 0.25486 0.3809 C 0.25712 0.38552 0.27083 0.39154 0.27482 0.39316 C 0.28073 0.39824 0.28698 0.40148 0.29323 0.40564 C 0.29982 0.41004 0.29566 0.40958 0.29948 0.40958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6 C 0.01441 -0.00648 0.01875 -0.01805 0.02934 -0.03285 C 0.03385 -0.03909 0.03871 -0.04487 0.04323 -0.05135 C 0.06232 -0.0791 0.08125 -0.10708 0.1 -0.1353 C 0.13455 -0.18733 0.16649 -0.24261 0.19861 -0.29719 C 0.22864 -0.3483 0.25937 -0.40172 0.27239 -0.46532 C 0.27916 -0.49862 0.27552 -0.51828 0.27552 -0.55944 " pathEditMode="relative" ptsTypes="ffffffA">
                                      <p:cBhvr>
                                        <p:cTn id="1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02405 C 0.06684 0.00578 0.07483 -0.00763 0.07986 -0.02521 C 0.09549 -0.07979 0.1151 -0.13298 0.13524 -0.18501 C 0.14028 -0.19773 0.14566 -0.21022 0.14913 -0.22387 C 0.15069 -0.23011 0.15156 -0.23658 0.15382 -0.24237 C 0.15729 -0.25162 0.16267 -0.25971 0.16615 -0.26896 C 0.17535 -0.29417 0.18438 -0.31961 0.19375 -0.34482 C 0.19688 -0.35314 0.19392 -0.35106 0.19688 -0.36124 C 0.19931 -0.36956 0.20382 -0.38043 0.20764 -0.38783 C 0.21042 -0.3987 0.21354 -0.40379 0.2184 -0.41258 C 0.22743 -0.429 0.23368 -0.44935 0.24462 -0.46369 C 0.24688 -0.47687 0.25868 -0.49375 0.26458 -0.50671 C 0.27153 -0.52197 0.26684 -0.51249 0.27535 -0.52937 C 0.27639 -0.53145 0.27847 -0.53538 0.27847 -0.53515 C 0.28125 -0.54764 0.27743 -0.53631 0.28611 -0.54579 C 0.2875 -0.54741 0.28802 -0.55018 0.28924 -0.5518 C 0.29045 -0.55342 0.29375 -0.55596 0.29375 -0.55573 " pathEditMode="relative" rAng="0" ptsTypes="ffffffffffffffffA">
                                      <p:cBhvr>
                                        <p:cTn id="2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71810"/>
            <a:ext cx="1643074" cy="5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20383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785794"/>
            <a:ext cx="17881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2105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857364"/>
            <a:ext cx="1214446" cy="7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71942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5429264"/>
            <a:ext cx="16977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476875"/>
            <a:ext cx="2028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4286256"/>
            <a:ext cx="1143008" cy="6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0.0074 C 0.12153 0.01596 0.12431 0.02567 0.12899 0.034 C 0.13542 0.04533 0.14688 0.05574 0.15208 0.06684 C 0.15955 0.08303 0.16927 0.09736 0.1783 0.11193 C 0.18056 0.11563 0.18333 0.11887 0.18594 0.12211 C 0.18941 0.12627 0.19358 0.12951 0.1967 0.13437 C 0.19983 0.13922 0.20139 0.1457 0.20434 0.15079 C 0.20747 0.15611 0.21181 0.16004 0.21528 0.16513 C 0.2467 0.20999 0.20104 0.14686 0.23368 0.19588 C 0.24184 0.20814 0.25191 0.21809 0.25972 0.23081 C 0.27292 0.25208 0.28594 0.27405 0.30139 0.29232 C 0.30799 0.30019 0.30868 0.30759 0.31667 0.31267 C 0.32413 0.32262 0.3309 0.32979 0.34132 0.33326 C 0.34688 0.33835 0.35156 0.34436 0.35677 0.34968 C 0.36267 0.35569 0.36719 0.35615 0.37361 0.35985 C 0.38142 0.36448 0.38646 0.37003 0.39514 0.37211 C 0.41319 0.38414 0.4309 0.38784 0.45052 0.39269 C 0.45625 0.39408 0.46198 0.39686 0.46753 0.39894 C 0.4691 0.3994 0.47205 0.40079 0.47205 0.40079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4 -0.0259 C 0.15746 -0.01989 0.16649 -0.03284 0.17673 -0.04024 C 0.17951 -0.04232 0.18298 -0.04255 0.18594 -0.0444 C 0.2066 -0.05689 0.18316 -0.04394 0.19826 -0.05666 C 0.20052 -0.05851 0.20347 -0.05897 0.2059 -0.06082 C 0.21875 -0.07077 0.22934 -0.08071 0.24288 -0.0895 C 0.26562 -0.10453 0.2368 -0.08672 0.25677 -0.10176 C 0.26823 -0.11031 0.28125 -0.11633 0.29357 -0.12234 C 0.30555 -0.12812 0.31667 -0.13598 0.32899 -0.14061 C 0.33663 -0.14732 0.34514 -0.15125 0.35364 -0.15495 C 0.35937 -0.16027 0.36528 -0.16096 0.37205 -0.16327 C 0.38142 -0.1716 0.39062 -0.17206 0.40121 -0.17553 C 0.42101 -0.18224 0.43923 -0.18779 0.45972 -0.18779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1 -0.00023 C 0.12639 -0.00324 0.13924 -0.01342 0.15539 -0.02082 C 0.16546 -0.03076 0.17761 -0.03562 0.18768 -0.04533 C 0.18941 -0.04695 0.19063 -0.04972 0.19237 -0.05157 C 0.20139 -0.06059 0.21268 -0.06614 0.22309 -0.07193 C 0.22987 -0.08095 0.24063 -0.08465 0.24931 -0.09043 C 0.25851 -0.09644 0.26511 -0.10546 0.27535 -0.10893 C 0.28039 -0.11309 0.28525 -0.11656 0.2908 -0.11911 C 0.30035 -0.13229 0.31476 -0.13738 0.32778 -0.14177 C 0.3375 -0.15009 0.3283 -0.14339 0.34775 -0.14986 C 0.35591 -0.15264 0.36389 -0.15588 0.37223 -0.15796 C 0.38021 -0.16328 0.3882 -0.16813 0.39688 -0.17045 C 0.40643 -0.17646 0.41737 -0.1797 0.42778 -0.18062 C 0.4599 -0.18363 0.45122 -0.17299 0.46007 -0.18478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0.01689 C 0.15261 0.03539 0.17448 0.04973 0.19445 0.06407 C 0.21042 0.07563 0.22465 0.08765 0.24219 0.09482 C 0.2632 0.11471 0.28837 0.12373 0.31146 0.13784 C 0.33056 0.14963 0.35851 0.16605 0.37917 0.17068 C 0.39393 0.18016 0.40955 0.18363 0.42518 0.18895 C 0.44774 0.19658 0.42066 0.19034 0.44531 0.19519 C 0.45851 0.20121 0.47136 0.20329 0.48524 0.20329 " pathEditMode="relative" rAng="0" ptsTypes="fffffffA">
                                      <p:cBhvr>
                                        <p:cTn id="1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76 -0.00717 C 0.17587 -0.02081 0.18958 -0.03515 0.20382 -0.05041 C 0.2059 -0.05273 0.2092 -0.05249 0.21146 -0.05434 C 0.23715 -0.07631 0.21528 -0.06313 0.23298 -0.07285 C 0.24201 -0.08441 0.24462 -0.08025 0.25469 -0.08927 C 0.26267 -0.09643 0.26962 -0.10453 0.27916 -0.10777 C 0.28646 -0.11702 0.29635 -0.12095 0.30538 -0.12604 C 0.31041 -0.12881 0.31614 -0.13298 0.32083 -0.13644 C 0.32413 -0.13876 0.32639 -0.14361 0.33003 -0.14454 C 0.34479 -0.14847 0.35833 -0.15818 0.37309 -0.16304 C 0.37986 -0.16767 0.38385 -0.17113 0.39149 -0.17322 C 0.40521 -0.1857 0.42187 -0.1931 0.43767 -0.19981 C 0.4618 -0.21022 0.4335 -0.19889 0.45469 -0.20606 C 0.45625 -0.20652 0.4592 -0.20814 0.4592 -0.20791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04"/>
            <a:ext cx="2757497" cy="7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14488"/>
            <a:ext cx="3214698" cy="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204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44"/>
            <a:ext cx="202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857496"/>
            <a:ext cx="2586046" cy="5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857628"/>
            <a:ext cx="2038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143380"/>
            <a:ext cx="3500632" cy="64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214950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5572140"/>
            <a:ext cx="16592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1643074" cy="5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20383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643050"/>
            <a:ext cx="17881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2105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071810"/>
            <a:ext cx="1214446" cy="7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71942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4429132"/>
            <a:ext cx="16977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476875"/>
            <a:ext cx="2028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5786454"/>
            <a:ext cx="1143008" cy="6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674" y="1214422"/>
            <a:ext cx="5177655" cy="42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6309"/>
            <a:ext cx="5352355" cy="46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306" y="1500174"/>
            <a:ext cx="476351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727432" cy="47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99246"/>
            <a:ext cx="4824811" cy="4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186" y="1000108"/>
            <a:ext cx="6304210" cy="46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521" y="1000109"/>
            <a:ext cx="5399247" cy="46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25556"/>
            <a:ext cx="5357850" cy="46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2021-08-26T09:40:39Z</dcterms:created>
  <dcterms:modified xsi:type="dcterms:W3CDTF">2021-08-26T10:09:27Z</dcterms:modified>
</cp:coreProperties>
</file>