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256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57163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 am watching </a:t>
            </a:r>
            <a:r>
              <a:rPr lang="en-US" b="1" dirty="0" smtClean="0"/>
              <a:t>cartoons</a:t>
            </a:r>
            <a:r>
              <a:rPr lang="en-US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What</a:t>
            </a:r>
            <a:r>
              <a:rPr lang="en-US" dirty="0" smtClean="0"/>
              <a:t> </a:t>
            </a:r>
            <a:r>
              <a:rPr lang="en-US" dirty="0" smtClean="0"/>
              <a:t>are you watching?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ipartart.com/images/children-watching-tv-clipart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928802"/>
            <a:ext cx="5829300" cy="4600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 is watching </a:t>
            </a:r>
            <a:r>
              <a:rPr lang="en-US" b="1" dirty="0" smtClean="0"/>
              <a:t>a musical.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https://i.pinimg.com/originals/7b/55/5f/7b555f73ebb8d1f92436c2a5b98c69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214554"/>
            <a:ext cx="54292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reading </a:t>
            </a:r>
            <a:r>
              <a:rPr lang="en-US" b="1" dirty="0" smtClean="0"/>
              <a:t>a story.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png-library.net/images/dT4LB5z7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248562" cy="4410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are listening to </a:t>
            </a:r>
            <a:r>
              <a:rPr lang="en-US" b="1" dirty="0" smtClean="0"/>
              <a:t>pop.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https://img-fotki.yandex.ru/get/62142/32653844.4d/0_911e1_af2eeed5_ori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1552388"/>
            <a:ext cx="6072230" cy="5305612"/>
          </a:xfrm>
          <a:prstGeom prst="rect">
            <a:avLst/>
          </a:prstGeom>
          <a:noFill/>
        </p:spPr>
      </p:pic>
      <p:pic>
        <p:nvPicPr>
          <p:cNvPr id="6" name="Picture 4" descr="https://img-fotki.yandex.ru/get/62142/32653844.4d/0_911e1_af2eeed5_ori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552388"/>
            <a:ext cx="6072230" cy="5305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is watching </a:t>
            </a:r>
            <a:r>
              <a:rPr lang="en-US" b="1" dirty="0" smtClean="0"/>
              <a:t>a film.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static.vecteezy.com/system/resources/previews/000/531/686/original/cartoon-man-with-remote-watching-tv-on-sofa-vector-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001057"/>
            <a:ext cx="5773747" cy="3856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 is reading </a:t>
            </a:r>
            <a:r>
              <a:rPr lang="en-US" b="1" dirty="0" smtClean="0"/>
              <a:t>a comic</a:t>
            </a:r>
            <a:r>
              <a:rPr lang="en-US" b="1" dirty="0" smtClean="0"/>
              <a:t>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cdn5.vectorstock.com/i/1000x1000/43/34/girl-reading-magazine-vector-1444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693323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 am listening to </a:t>
            </a:r>
            <a:r>
              <a:rPr lang="en-US" b="1" dirty="0" smtClean="0"/>
              <a:t>jazz.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www.artwall.ru/files/products/poster_p-69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40"/>
            <a:ext cx="6988193" cy="3901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watching </a:t>
            </a:r>
            <a:r>
              <a:rPr lang="en-US" b="1" dirty="0" smtClean="0"/>
              <a:t>a video.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avatars.mds.yandex.net/get-o-yandex/3753655/9dd0d72594f14181ad604224bd7ef965/778x5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14554"/>
            <a:ext cx="6696070" cy="5043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are reading </a:t>
            </a:r>
            <a:r>
              <a:rPr lang="en-US" b="1" dirty="0" smtClean="0"/>
              <a:t>a newspaper.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www.zastavki.com/pictures/2560x1600/2018Animals___Dogs_Funny_dog_with_glasses_reading_a_newspaper_122405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7772455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is listening to </a:t>
            </a:r>
            <a:r>
              <a:rPr lang="en-US" b="1" dirty="0" smtClean="0"/>
              <a:t>hip hop.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lative-oboi.ru/image/catalog/product/95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7198515" cy="4484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61</Words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I am watching cartoons.  What are you watching? </vt:lpstr>
      <vt:lpstr>We are reading a story.</vt:lpstr>
      <vt:lpstr>They are listening to pop.</vt:lpstr>
      <vt:lpstr>He is watching a film.</vt:lpstr>
      <vt:lpstr>She is reading a comic.</vt:lpstr>
      <vt:lpstr> I am listening to jazz.</vt:lpstr>
      <vt:lpstr>We are watching a video.</vt:lpstr>
      <vt:lpstr>They are reading a newspaper.</vt:lpstr>
      <vt:lpstr>He is listening to hip hop.</vt:lpstr>
      <vt:lpstr>She is watching a musical.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watching cartoons.  What are you watching? </dc:title>
  <dc:creator>Семья Кокины</dc:creator>
  <cp:lastModifiedBy>Семья Кокины</cp:lastModifiedBy>
  <cp:revision>3</cp:revision>
  <dcterms:created xsi:type="dcterms:W3CDTF">2021-07-21T17:05:11Z</dcterms:created>
  <dcterms:modified xsi:type="dcterms:W3CDTF">2021-07-21T17:21:34Z</dcterms:modified>
</cp:coreProperties>
</file>