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928688"/>
            <a:ext cx="43053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428760" cy="133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643578"/>
            <a:ext cx="27527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144110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1447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3571877"/>
            <a:ext cx="14480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7225" y="2071678"/>
            <a:ext cx="46767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214950"/>
            <a:ext cx="1451147" cy="13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857628"/>
            <a:ext cx="3829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7 0.00879 C 0.08264 0.02498 0.09167 0.04001 0.09688 0.05597 C 0.09827 0.0606 0.09861 0.06568 0.1 0.07031 C 0.10174 0.07586 0.104 0.08118 0.10608 0.0865 C 0.10955 0.10662 0.11511 0.12581 0.11841 0.14593 C 0.12084 0.16027 0.12257 0.17484 0.12466 0.18918 C 0.12552 0.19519 0.12761 0.20745 0.12761 0.20745 C 0.13125 0.25486 0.12847 0.2352 0.13386 0.26689 C 0.13611 0.32147 0.13438 0.29163 0.13993 0.35708 C 0.14306 0.39362 0.14497 0.42762 0.15538 0.46161 C 0.1592 0.49099 0.1632 0.52059 0.16771 0.54973 C 0.17153 0.57401 0.17813 0.59691 0.1816 0.62142 C 0.18559 0.64917 0.19045 0.68016 0.2 0.7056 C 0.20174 0.71624 0.20521 0.74122 0.21077 0.74862 C 0.21493 0.75417 0.21511 0.75116 0.21997 0.75463 C 0.2382 0.76689 0.24202 0.76504 0.26459 0.76504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5 0.00393 C 0.13246 0.00046 0.12517 0.00509 0.13125 -0.00832 C 0.13298 -0.01202 0.13559 -0.01503 0.1375 -0.01873 C 0.14791 -0.03862 0.15191 -0.06152 0.16041 -0.0821 C 0.16406 -0.09089 0.16475 -0.09736 0.16666 -0.10684 C 0.16753 -0.11101 0.16875 -0.11494 0.16979 -0.1191 C 0.17031 -0.12118 0.17135 -0.12511 0.17135 -0.12488 C 0.17257 -0.1383 0.1743 -0.15148 0.17743 -0.1642 C 0.17934 -0.18663 0.18055 -0.20791 0.18819 -0.2278 C 0.19027 -0.23312 0.18906 -0.23543 0.19288 -0.24005 C 0.20034 -0.24861 0.21128 -0.25462 0.22048 -0.25832 C 0.23177 -0.26827 0.24236 -0.26665 0.2559 -0.26665 " pathEditMode="relative" rAng="0" ptsTypes="fffffffffffA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47 0.00023 C 0.08612 -0.00717 0.09098 -0.01295 0.0948 -0.02035 C 0.10226 -0.03446 0.10903 -0.04926 0.11632 -0.06336 C 0.11997 -0.0703 0.12101 -0.08048 0.12396 -0.08811 C 0.12674 -0.09528 0.12969 -0.10014 0.13316 -0.10638 C 0.13698 -0.12141 0.15243 -0.14685 0.1625 -0.15356 C 0.16684 -0.15957 0.17223 -0.1635 0.17622 -0.16998 C 0.18299 -0.18108 0.19028 -0.19079 0.19636 -0.20282 C 0.19879 -0.20768 0.20365 -0.20953 0.20712 -0.21299 C 0.21493 -0.22941 0.20487 -0.21091 0.21476 -0.22132 C 0.21615 -0.22271 0.2165 -0.22571 0.21789 -0.22733 C 0.22483 -0.23543 0.225 -0.23473 0.2316 -0.23751 C 0.23785 -0.24583 0.24549 -0.25601 0.25469 -0.25601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38483E-6 C 0.02031 -0.01665 0.01076 -0.00763 0.02864 -0.02659 C 0.03125 -0.02937 0.03541 -0.03006 0.03819 -0.0326 C 0.04114 -0.03492 0.04305 -0.03839 0.04583 -0.04093 C 0.05017 -0.0444 0.0592 -0.05087 0.0592 -0.05064 C 0.06962 -0.07215 0.05642 -0.04972 0.06892 -0.06105 C 0.07413 -0.06568 0.07795 -0.07169 0.08246 -0.07724 C 0.10729 -0.10753 0.11962 -0.13621 0.15156 -0.16235 C 0.16545 -0.17368 0.17725 -0.1864 0.19184 -0.19704 C 0.19687 -0.2005 0.20712 -0.20698 0.20712 -0.20675 C 0.21128 -0.22016 0.21632 -0.2271 0.22812 -0.23149 C 0.23281 -0.23496 0.23646 -0.23982 0.24166 -0.24167 C 0.24357 -0.24236 0.24757 -0.24352 0.24757 -0.24352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643314"/>
            <a:ext cx="1681154" cy="109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1704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14290"/>
            <a:ext cx="1371595" cy="132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7166"/>
            <a:ext cx="2943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5357826"/>
            <a:ext cx="1457320" cy="130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643578"/>
            <a:ext cx="3705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1857364"/>
            <a:ext cx="12950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67275" y="2071678"/>
            <a:ext cx="4276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286388"/>
            <a:ext cx="1428760" cy="133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643578"/>
            <a:ext cx="27527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14290"/>
            <a:ext cx="144110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1447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857364"/>
            <a:ext cx="14480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7225" y="2071678"/>
            <a:ext cx="46767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571876"/>
            <a:ext cx="1451147" cy="13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857628"/>
            <a:ext cx="3829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50" y="842963"/>
            <a:ext cx="52197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847725"/>
            <a:ext cx="44672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895350"/>
            <a:ext cx="43910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809625"/>
            <a:ext cx="4305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900113"/>
            <a:ext cx="41814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213" y="823913"/>
            <a:ext cx="42195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025" y="1042988"/>
            <a:ext cx="56959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681154" cy="109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1704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1371595" cy="132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7166"/>
            <a:ext cx="29432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876"/>
            <a:ext cx="1457320" cy="130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643578"/>
            <a:ext cx="3705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685" y="5357826"/>
            <a:ext cx="12950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67275" y="2071678"/>
            <a:ext cx="4276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65 -0.01041 C 0.14097 0.00416 0.14601 0.02891 0.15694 0.04903 C 0.16111 0.06776 0.16649 0.08441 0.1724 0.10222 C 0.17569 0.11263 0.17795 0.12188 0.18316 0.1309 C 0.1849 0.14038 0.18837 0.14824 0.1908 0.15749 C 0.19479 0.18871 0.18889 0.15425 0.19705 0.17808 C 0.19809 0.18131 0.19774 0.18501 0.19861 0.18825 C 0.20104 0.19843 0.20469 0.20907 0.20781 0.21901 C 0.21076 0.23913 0.21788 0.25671 0.2217 0.27636 C 0.22222 0.27937 0.22379 0.28191 0.22465 0.28469 C 0.22587 0.28862 0.22778 0.29695 0.22778 0.29718 C 0.22899 0.31082 0.22969 0.32701 0.23385 0.33996 C 0.23663 0.34898 0.24132 0.35777 0.24462 0.36656 C 0.24844 0.37673 0.24948 0.38529 0.25399 0.39524 C 0.25712 0.40934 0.26007 0.41027 0.26632 0.42206 C 0.27118 0.43131 0.27483 0.44241 0.2816 0.44866 C 0.28837 0.46623 0.28056 0.44912 0.28924 0.46092 C 0.29063 0.46277 0.29097 0.46554 0.29236 0.46716 C 0.29514 0.4704 0.30156 0.47525 0.30156 0.47549 C 0.30885 0.48982 0.3 0.47525 0.30938 0.48335 C 0.31181 0.48543 0.31337 0.4889 0.31545 0.49167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2891 C 0.06823 -0.03608 0.08281 -0.03978 0.09653 -0.04533 C 0.10208 -0.04764 0.10972 -0.05019 0.1151 -0.05366 C 0.12031 -0.05712 0.12482 -0.06129 0.13038 -0.06383 C 0.13941 -0.07285 0.14844 -0.07724 0.15816 -0.08441 C 0.16441 -0.08904 0.16962 -0.09343 0.17656 -0.09667 C 0.18732 -0.10685 0.19496 -0.11355 0.20729 -0.1191 C 0.21059 -0.1235 0.21475 -0.12697 0.21805 -0.13136 C 0.22344 -0.13853 0.22448 -0.14431 0.23194 -0.14778 C 0.23507 -0.15194 0.23802 -0.15611 0.24114 -0.16027 C 0.24375 -0.16374 0.25052 -0.16836 0.25052 -0.16813 C 0.25156 -0.17045 0.25208 -0.17299 0.25347 -0.17461 C 0.25469 -0.176 0.25694 -0.17484 0.25816 -0.17646 C 0.26684 -0.18779 0.25173 -0.179 0.26423 -0.18478 C 0.27135 -0.19889 0.26701 -0.19542 0.275 -0.19912 C 0.27604 -0.2012 0.27673 -0.20352 0.27812 -0.20514 C 0.2809 -0.20837 0.28732 -0.21346 0.28732 -0.21323 C 0.28837 -0.21554 0.28906 -0.21809 0.29045 -0.21947 C 0.29166 -0.22086 0.29392 -0.21994 0.29514 -0.22156 C 0.29635 -0.22317 0.29531 -0.22618 0.29653 -0.2278 C 0.30173 -0.23497 0.30121 -0.22618 0.30121 -0.23196 " pathEditMode="relative" rAng="0" ptsTypes="ffffffffffffffffffffA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5 -0.01087 C 0.06997 -0.00694 0.07483 -0.00485 0.07848 -0.00069 C 0.08351 0.00486 0.08681 0.01295 0.09219 0.01781 C 0.09792 0.0229 0.09931 0.02359 0.10452 0.03215 C 0.11251 0.04533 0.12014 0.06106 0.12917 0.07308 C 0.1316 0.08603 0.14376 0.105 0.1507 0.1161 C 0.16806 0.14385 0.14115 0.09829 0.16146 0.12859 C 0.16806 0.1383 0.1731 0.15195 0.18004 0.1612 C 0.18126 0.16281 0.18334 0.16351 0.18455 0.16536 C 0.19098 0.17392 0.1974 0.18802 0.20608 0.19195 C 0.22153 0.20791 0.21511 0.2019 0.22466 0.21046 C 0.23681 0.23613 0.26476 0.25509 0.28612 0.26365 C 0.29671 0.27313 0.29185 0.27035 0.30001 0.27405 C 0.30747 0.28099 0.30261 0.27822 0.31528 0.27822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0994 C 0.07535 -0.08904 0.11198 -0.15287 0.14514 -0.21693 C 0.16007 -0.24584 0.17257 -0.27729 0.1882 -0.30504 C 0.19497 -0.31707 0.19809 -0.33164 0.20521 -0.34389 C 0.20643 -0.34875 0.20868 -0.35338 0.20972 -0.35823 C 0.21215 -0.36887 0.2099 -0.37141 0.21441 -0.3809 C 0.21754 -0.38737 0.22518 -0.39917 0.22518 -0.39893 C 0.22761 -0.40888 0.23316 -0.41327 0.2375 -0.42183 C 0.24549 -0.43779 0.23559 -0.42276 0.24358 -0.43617 C 0.25868 -0.46184 0.2441 -0.43432 0.25903 -0.46276 C 0.26493 -0.4741 0.26875 -0.48335 0.27743 -0.49144 C 0.28247 -0.50139 0.3007 -0.51619 0.30972 -0.51619 " pathEditMode="relative" rAng="0" ptsTypes="fffffffffffA">
                                      <p:cBhvr>
                                        <p:cTn id="1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2021-08-22T08:49:11Z</dcterms:created>
  <dcterms:modified xsi:type="dcterms:W3CDTF">2021-08-22T09:30:14Z</dcterms:modified>
</cp:coreProperties>
</file>