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704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55" y="1500175"/>
            <a:ext cx="4408485" cy="37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270" y="1500174"/>
            <a:ext cx="41979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542" y="1214422"/>
            <a:ext cx="4435159" cy="41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1612"/>
            <a:ext cx="4286280" cy="384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66" y="1571612"/>
            <a:ext cx="44523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178" y="1571612"/>
            <a:ext cx="44475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542" y="1714488"/>
            <a:ext cx="41945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677" y="1571612"/>
            <a:ext cx="451590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433" y="1714488"/>
            <a:ext cx="4128583" cy="38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417" y="1571612"/>
            <a:ext cx="4618913" cy="40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524" y="1071546"/>
            <a:ext cx="4670740" cy="412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876" y="1714488"/>
            <a:ext cx="4237701" cy="35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129726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928670"/>
            <a:ext cx="2331671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139618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14554"/>
            <a:ext cx="27578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1300163" cy="8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429000"/>
            <a:ext cx="42514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1125966" cy="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4572008"/>
            <a:ext cx="196454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72140"/>
            <a:ext cx="1285851" cy="88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5786454"/>
            <a:ext cx="1859488" cy="77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390651" cy="94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17961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1352551" cy="9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857364"/>
            <a:ext cx="1138244" cy="6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496"/>
            <a:ext cx="1285852" cy="103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071810"/>
            <a:ext cx="23446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86256"/>
            <a:ext cx="1404939" cy="9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4500570"/>
            <a:ext cx="34698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72140"/>
            <a:ext cx="1176338" cy="85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5786454"/>
            <a:ext cx="3074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485901" cy="10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71480"/>
            <a:ext cx="1714512" cy="6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1504951" cy="10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928802"/>
            <a:ext cx="348785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00372"/>
            <a:ext cx="14958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214686"/>
            <a:ext cx="1714512" cy="8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1501394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1" y="4643446"/>
            <a:ext cx="404675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582" y="1285860"/>
            <a:ext cx="4820434" cy="40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360" y="1285861"/>
            <a:ext cx="5053531" cy="41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303" y="1214421"/>
            <a:ext cx="4909713" cy="41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357" y="1500174"/>
            <a:ext cx="45412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684" y="1428736"/>
            <a:ext cx="4956083" cy="4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477" y="1500174"/>
            <a:ext cx="4404977" cy="41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091" y="1214422"/>
            <a:ext cx="4908209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0</Words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2021-07-30T18:00:59Z</dcterms:created>
  <dcterms:modified xsi:type="dcterms:W3CDTF">2021-07-31T10:41:17Z</dcterms:modified>
</cp:coreProperties>
</file>