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Yesterday I was in the … at 8 o’clock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 wasn’t in the 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38337"/>
            <a:ext cx="3214710" cy="37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910" y="2714620"/>
            <a:ext cx="4181533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https://support.songtradr.com/hc/article_attachments/115010619108/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714620"/>
            <a:ext cx="1144235" cy="1142984"/>
          </a:xfrm>
          <a:prstGeom prst="rect">
            <a:avLst/>
          </a:prstGeom>
          <a:noFill/>
        </p:spPr>
      </p:pic>
      <p:pic>
        <p:nvPicPr>
          <p:cNvPr id="8" name="Picture 2" descr="https://img.123clipartpng.com/simple-red-x-mark-free-clip-art-red-x-clipart-6015_61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82108"/>
            <a:ext cx="1142976" cy="116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25668"/>
          </a:xfrm>
        </p:spPr>
        <p:txBody>
          <a:bodyPr>
            <a:normAutofit/>
          </a:bodyPr>
          <a:lstStyle/>
          <a:p>
            <a:r>
              <a:rPr lang="en-US" dirty="0" smtClean="0"/>
              <a:t>Yesterday Linda was in the … at 9 o’clock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She wasn’t in the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35577"/>
            <a:ext cx="3857620" cy="38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977842"/>
            <a:ext cx="3357554" cy="388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s://support.songtradr.com/hc/article_attachments/115010619108/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714620"/>
            <a:ext cx="1144235" cy="1142984"/>
          </a:xfrm>
          <a:prstGeom prst="rect">
            <a:avLst/>
          </a:prstGeom>
          <a:noFill/>
        </p:spPr>
      </p:pic>
      <p:pic>
        <p:nvPicPr>
          <p:cNvPr id="7" name="Picture 2" descr="https://img.123clipartpng.com/simple-red-x-mark-free-clip-art-red-x-clipart-6015_61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714620"/>
            <a:ext cx="1142976" cy="116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Yesterday Sam was in the … at 11 o’clock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He wasn’t in the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52268"/>
            <a:ext cx="4071934" cy="470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4501" y="2230986"/>
            <a:ext cx="4009499" cy="462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s://support.songtradr.com/hc/article_attachments/115010619108/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143116"/>
            <a:ext cx="1144235" cy="1142984"/>
          </a:xfrm>
          <a:prstGeom prst="rect">
            <a:avLst/>
          </a:prstGeom>
          <a:noFill/>
        </p:spPr>
      </p:pic>
      <p:pic>
        <p:nvPicPr>
          <p:cNvPr id="7" name="Picture 2" descr="https://img.123clipartpng.com/simple-red-x-mark-free-clip-art-red-x-clipart-6015_61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82108"/>
            <a:ext cx="1142976" cy="116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Yesterday I was in the … at 10 o’clock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 wasn’t in the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323816"/>
            <a:ext cx="3929058" cy="453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337846"/>
            <a:ext cx="3714744" cy="452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s://support.songtradr.com/hc/article_attachments/115010619108/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143116"/>
            <a:ext cx="1144235" cy="1142984"/>
          </a:xfrm>
          <a:prstGeom prst="rect">
            <a:avLst/>
          </a:prstGeom>
          <a:noFill/>
        </p:spPr>
      </p:pic>
      <p:pic>
        <p:nvPicPr>
          <p:cNvPr id="7" name="Picture 2" descr="https://img.123clipartpng.com/simple-red-x-mark-free-clip-art-red-x-clipart-6015_61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82108"/>
            <a:ext cx="1142976" cy="116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Yesterday Kate was in the … at 12 o’clock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She wasn’t in the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346381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529915"/>
            <a:ext cx="3505195" cy="432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s://support.songtradr.com/hc/article_attachments/115010619108/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714620"/>
            <a:ext cx="1144235" cy="1142984"/>
          </a:xfrm>
          <a:prstGeom prst="rect">
            <a:avLst/>
          </a:prstGeom>
          <a:noFill/>
        </p:spPr>
      </p:pic>
      <p:pic>
        <p:nvPicPr>
          <p:cNvPr id="7" name="Picture 2" descr="https://img.123clipartpng.com/simple-red-x-mark-free-clip-art-red-x-clipart-6015_61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82108"/>
            <a:ext cx="1142976" cy="116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en-US" dirty="0" smtClean="0"/>
              <a:t>Yesterday the cat was on the … at 1 o’clock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It wasn’t on the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96813"/>
            <a:ext cx="3357554" cy="40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6012" y="2871793"/>
            <a:ext cx="4757988" cy="398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s://support.songtradr.com/hc/article_attachments/115010619108/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714620"/>
            <a:ext cx="1144235" cy="1142984"/>
          </a:xfrm>
          <a:prstGeom prst="rect">
            <a:avLst/>
          </a:prstGeom>
          <a:noFill/>
        </p:spPr>
      </p:pic>
      <p:pic>
        <p:nvPicPr>
          <p:cNvPr id="7" name="Picture 2" descr="https://img.123clipartpng.com/simple-red-x-mark-free-clip-art-red-x-clipart-6015_61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82108"/>
            <a:ext cx="1142976" cy="116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Yesterday Grandma was in the … at 3 o’clock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She wasn’t in the …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71172"/>
            <a:ext cx="3714744" cy="458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6361" y="2332037"/>
            <a:ext cx="45676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s://support.songtradr.com/hc/article_attachments/115010619108/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143116"/>
            <a:ext cx="1144235" cy="1142984"/>
          </a:xfrm>
          <a:prstGeom prst="rect">
            <a:avLst/>
          </a:prstGeom>
          <a:noFill/>
        </p:spPr>
      </p:pic>
      <p:pic>
        <p:nvPicPr>
          <p:cNvPr id="7" name="Picture 2" descr="https://img.123clipartpng.com/simple-red-x-mark-free-clip-art-red-x-clipart-6015_61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82108"/>
            <a:ext cx="1142976" cy="116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Yesterday Grandpa was on the … at 5 o’clock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He wasn’t in the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4669"/>
            <a:ext cx="4587449" cy="384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323816"/>
            <a:ext cx="3929058" cy="453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s://support.songtradr.com/hc/article_attachments/115010619108/ti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428868"/>
            <a:ext cx="1144235" cy="1142984"/>
          </a:xfrm>
          <a:prstGeom prst="rect">
            <a:avLst/>
          </a:prstGeom>
          <a:noFill/>
        </p:spPr>
      </p:pic>
      <p:pic>
        <p:nvPicPr>
          <p:cNvPr id="1026" name="Picture 2" descr="https://img.123clipartpng.com/simple-red-x-mark-free-clip-art-red-x-clipart-6015_61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82108"/>
            <a:ext cx="1142976" cy="116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81</Words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Yesterday I was in the … at 8 o’clock. I wasn’t in the …</vt:lpstr>
      <vt:lpstr>Yesterday Linda was in the … at 9 o’clock. She wasn’t in the …</vt:lpstr>
      <vt:lpstr>Yesterday Sam was in the … at 11 o’clock. He wasn’t in the …</vt:lpstr>
      <vt:lpstr>Yesterday I was in the … at 10 o’clock. I wasn’t in the …</vt:lpstr>
      <vt:lpstr>Yesterday Kate was in the … at 12 o’clock. She wasn’t in the …</vt:lpstr>
      <vt:lpstr>Yesterday the cat was on the … at 1 o’clock. It wasn’t on the …</vt:lpstr>
      <vt:lpstr>Yesterday Grandma was in the … at 3 o’clock. She wasn’t in the …</vt:lpstr>
      <vt:lpstr>Yesterday Grandpa was on the … at 5 o’clock. He wasn’t in the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4</cp:revision>
  <dcterms:created xsi:type="dcterms:W3CDTF">2021-08-22T08:49:11Z</dcterms:created>
  <dcterms:modified xsi:type="dcterms:W3CDTF">2021-08-23T11:19:53Z</dcterms:modified>
</cp:coreProperties>
</file>