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6" r:id="rId3"/>
    <p:sldId id="277" r:id="rId4"/>
    <p:sldId id="278" r:id="rId5"/>
    <p:sldId id="279" r:id="rId6"/>
    <p:sldId id="280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5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AA7383-654A-46F4-AEDF-78593D432AE9}" type="datetimeFigureOut">
              <a:rPr lang="pt-BR" smtClean="0"/>
              <a:t>10/04/2020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8D9740-7BBB-4A99-9547-31FF95F4986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AA7383-654A-46F4-AEDF-78593D432AE9}" type="datetimeFigureOut">
              <a:rPr lang="pt-BR" smtClean="0"/>
              <a:t>10/04/2020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D9740-7BBB-4A99-9547-31FF95F4986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AA7383-654A-46F4-AEDF-78593D432AE9}" type="datetimeFigureOut">
              <a:rPr lang="pt-BR" smtClean="0"/>
              <a:t>10/04/2020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D9740-7BBB-4A99-9547-31FF95F4986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AA7383-654A-46F4-AEDF-78593D432AE9}" type="datetimeFigureOut">
              <a:rPr lang="pt-BR" smtClean="0"/>
              <a:t>10/04/2020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D9740-7BBB-4A99-9547-31FF95F4986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AA7383-654A-46F4-AEDF-78593D432AE9}" type="datetimeFigureOut">
              <a:rPr lang="pt-BR" smtClean="0"/>
              <a:t>10/04/2020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D9740-7BBB-4A99-9547-31FF95F4986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AA7383-654A-46F4-AEDF-78593D432AE9}" type="datetimeFigureOut">
              <a:rPr lang="pt-BR" smtClean="0"/>
              <a:t>10/04/2020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D9740-7BBB-4A99-9547-31FF95F49867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AA7383-654A-46F4-AEDF-78593D432AE9}" type="datetimeFigureOut">
              <a:rPr lang="pt-BR" smtClean="0"/>
              <a:t>10/04/2020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D9740-7BBB-4A99-9547-31FF95F4986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AA7383-654A-46F4-AEDF-78593D432AE9}" type="datetimeFigureOut">
              <a:rPr lang="pt-BR" smtClean="0"/>
              <a:t>10/04/2020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D9740-7BBB-4A99-9547-31FF95F49867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AA7383-654A-46F4-AEDF-78593D432AE9}" type="datetimeFigureOut">
              <a:rPr lang="pt-BR" smtClean="0"/>
              <a:t>10/04/2020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D9740-7BBB-4A99-9547-31FF95F4986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FAA7383-654A-46F4-AEDF-78593D432AE9}" type="datetimeFigureOut">
              <a:rPr lang="pt-BR" smtClean="0"/>
              <a:t>10/04/2020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D9740-7BBB-4A99-9547-31FF95F4986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AA7383-654A-46F4-AEDF-78593D432AE9}" type="datetimeFigureOut">
              <a:rPr lang="pt-BR" smtClean="0"/>
              <a:t>10/04/2020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8D9740-7BBB-4A99-9547-31FF95F49867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FAA7383-654A-46F4-AEDF-78593D432AE9}" type="datetimeFigureOut">
              <a:rPr lang="pt-BR" smtClean="0"/>
              <a:t>10/04/2020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18D9740-7BBB-4A99-9547-31FF95F4986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 descr="conjunction puzzle pie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107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600200"/>
            <a:ext cx="8640960" cy="4525963"/>
          </a:xfrm>
        </p:spPr>
        <p:txBody>
          <a:bodyPr/>
          <a:lstStyle/>
          <a:p>
            <a:pPr marL="0" indent="0">
              <a:buNone/>
            </a:pPr>
            <a:r>
              <a:rPr lang="pt-BR" dirty="0" err="1" smtClean="0">
                <a:latin typeface="Arial" pitchFamily="34" charset="0"/>
                <a:cs typeface="Arial" pitchFamily="34" charset="0"/>
              </a:rPr>
              <a:t>Words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expressions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used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connect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sentences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conjunction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but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however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etc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marL="0" indent="0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dirty="0" err="1" smtClean="0">
                <a:latin typeface="Arial" pitchFamily="34" charset="0"/>
                <a:cs typeface="Arial" pitchFamily="34" charset="0"/>
              </a:rPr>
              <a:t>Two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more 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words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conjunctive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locution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not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only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...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but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also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as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as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long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etc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Conjunctions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conjunctive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locutions</a:t>
            </a:r>
            <a:endParaRPr lang="pt-BR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Seta para a direita 3"/>
          <p:cNvSpPr/>
          <p:nvPr/>
        </p:nvSpPr>
        <p:spPr>
          <a:xfrm>
            <a:off x="2120924" y="2621466"/>
            <a:ext cx="864096" cy="3763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Seta para a direita 4"/>
          <p:cNvSpPr/>
          <p:nvPr/>
        </p:nvSpPr>
        <p:spPr>
          <a:xfrm>
            <a:off x="3491880" y="4008618"/>
            <a:ext cx="85848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87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328592"/>
          </a:xfrm>
        </p:spPr>
        <p:txBody>
          <a:bodyPr>
            <a:normAutofit fontScale="92500" lnSpcReduction="20000"/>
          </a:bodyPr>
          <a:lstStyle/>
          <a:p>
            <a:pPr>
              <a:buFont typeface="Arial" charset="0"/>
              <a:buChar char="•"/>
            </a:pPr>
            <a:endParaRPr lang="pt-BR" dirty="0" smtClean="0"/>
          </a:p>
          <a:p>
            <a:pPr>
              <a:buFont typeface="Arial" charset="0"/>
              <a:buChar char="•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Express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idea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connecting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two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sentences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charset="0"/>
              <a:buChar char="•"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b="1" u="sng" dirty="0" smtClean="0">
                <a:latin typeface="Arial" pitchFamily="34" charset="0"/>
                <a:cs typeface="Arial" pitchFamily="34" charset="0"/>
              </a:rPr>
              <a:t>CONDITION</a:t>
            </a:r>
          </a:p>
          <a:p>
            <a:pPr marL="0" indent="0" algn="ctr">
              <a:buNone/>
            </a:pPr>
            <a:endParaRPr lang="pt-BR" b="1" u="sng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will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play soccer,               </a:t>
            </a: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    it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doesn’t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rain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ctr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b="1" u="sng" dirty="0" smtClean="0">
                <a:latin typeface="Arial" pitchFamily="34" charset="0"/>
                <a:cs typeface="Arial" pitchFamily="34" charset="0"/>
              </a:rPr>
              <a:t>ADDITION</a:t>
            </a:r>
          </a:p>
          <a:p>
            <a:pPr marL="0" indent="0" algn="ctr">
              <a:buNone/>
            </a:pPr>
            <a:endParaRPr lang="pt-BR" b="1" u="sng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2. Peter bought a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Hylux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 </a:t>
            </a:r>
          </a:p>
          <a:p>
            <a:pPr marL="0" indent="0"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 new Civic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Conjunctions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conjuctive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locutions</a:t>
            </a:r>
            <a:endParaRPr lang="pt-BR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899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328592"/>
          </a:xfrm>
        </p:spPr>
        <p:txBody>
          <a:bodyPr>
            <a:normAutofit fontScale="92500" lnSpcReduction="20000"/>
          </a:bodyPr>
          <a:lstStyle/>
          <a:p>
            <a:pPr>
              <a:buFont typeface="Arial" charset="0"/>
              <a:buChar char="•"/>
            </a:pPr>
            <a:endParaRPr lang="pt-BR" dirty="0" smtClean="0"/>
          </a:p>
          <a:p>
            <a:pPr>
              <a:buFont typeface="Arial" charset="0"/>
              <a:buChar char="•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Express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idea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connecting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two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sentences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charset="0"/>
              <a:buChar char="•"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b="1" u="sng" dirty="0" smtClean="0">
                <a:latin typeface="Arial" pitchFamily="34" charset="0"/>
                <a:cs typeface="Arial" pitchFamily="34" charset="0"/>
              </a:rPr>
              <a:t>OPPOSITION </a:t>
            </a:r>
            <a:r>
              <a:rPr lang="pt-BR" b="1" u="sng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pt-BR" b="1" u="sng" dirty="0" smtClean="0">
                <a:latin typeface="Arial" pitchFamily="34" charset="0"/>
                <a:cs typeface="Arial" pitchFamily="34" charset="0"/>
              </a:rPr>
              <a:t> ADVERSITY</a:t>
            </a:r>
          </a:p>
          <a:p>
            <a:pPr marL="0" indent="0" algn="ctr">
              <a:buNone/>
            </a:pPr>
            <a:endParaRPr lang="pt-BR" b="1" u="sng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ctr">
              <a:buAutoNum type="arabicPeriod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Mark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prefers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black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T-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shirts</a:t>
            </a:r>
            <a:r>
              <a:rPr lang="pt-BR" dirty="0">
                <a:latin typeface="Arial" pitchFamily="34" charset="0"/>
                <a:cs typeface="Arial" pitchFamily="34" charset="0"/>
              </a:rPr>
              <a:t>,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        </a:t>
            </a: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BUT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his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brother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loves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white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ones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b="1" u="sng" dirty="0" smtClean="0">
                <a:latin typeface="Arial" pitchFamily="34" charset="0"/>
                <a:cs typeface="Arial" pitchFamily="34" charset="0"/>
              </a:rPr>
              <a:t>TIME</a:t>
            </a:r>
          </a:p>
          <a:p>
            <a:pPr marL="0" indent="0" algn="ctr">
              <a:buNone/>
            </a:pPr>
            <a:endParaRPr lang="pt-BR" b="1" u="sng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2. I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was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sleeping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deeply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WHEN</a:t>
            </a:r>
          </a:p>
          <a:p>
            <a:pPr marL="0" indent="0" algn="ctr">
              <a:buNone/>
            </a:pPr>
            <a:r>
              <a:rPr lang="pt-BR" dirty="0" err="1">
                <a:latin typeface="Arial" pitchFamily="34" charset="0"/>
                <a:cs typeface="Arial" pitchFamily="34" charset="0"/>
              </a:rPr>
              <a:t>t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he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phone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rang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Conjunctions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conjuctive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locutions</a:t>
            </a:r>
            <a:endParaRPr lang="pt-BR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949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328592"/>
          </a:xfrm>
        </p:spPr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</a:pPr>
            <a:endParaRPr lang="pt-BR" dirty="0" smtClean="0"/>
          </a:p>
          <a:p>
            <a:pPr>
              <a:buFont typeface="Arial" charset="0"/>
              <a:buChar char="•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Express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idea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connecting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two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sentences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charset="0"/>
              <a:buChar char="•"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b="1" u="sng" dirty="0" smtClean="0">
                <a:latin typeface="Arial" pitchFamily="34" charset="0"/>
                <a:cs typeface="Arial" pitchFamily="34" charset="0"/>
              </a:rPr>
              <a:t>PLACE</a:t>
            </a:r>
          </a:p>
          <a:p>
            <a:pPr marL="0" indent="0"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That’s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famous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Elm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Street</a:t>
            </a: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WHERE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president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Kennedy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was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shot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dead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in 1963.</a:t>
            </a:r>
          </a:p>
          <a:p>
            <a:pPr marL="0" indent="0" algn="ctr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b="1" u="sng" dirty="0" smtClean="0">
                <a:latin typeface="Arial" pitchFamily="34" charset="0"/>
                <a:cs typeface="Arial" pitchFamily="34" charset="0"/>
              </a:rPr>
              <a:t>COMPARISONS </a:t>
            </a:r>
          </a:p>
          <a:p>
            <a:pPr marL="0" indent="0" algn="ctr">
              <a:buNone/>
            </a:pPr>
            <a:endParaRPr lang="pt-BR" b="1" u="sng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Paul’s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personality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traits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exactly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LIKE</a:t>
            </a:r>
          </a:p>
          <a:p>
            <a:pPr marL="0" indent="0" algn="ctr">
              <a:buNone/>
            </a:pPr>
            <a:r>
              <a:rPr lang="pt-BR" dirty="0" err="1" smtClean="0"/>
              <a:t>his</a:t>
            </a:r>
            <a:r>
              <a:rPr lang="pt-BR" dirty="0" smtClean="0"/>
              <a:t> </a:t>
            </a:r>
            <a:r>
              <a:rPr lang="pt-BR" dirty="0" err="1" smtClean="0"/>
              <a:t>father</a:t>
            </a:r>
            <a:r>
              <a:rPr lang="pt-BR" dirty="0" smtClean="0"/>
              <a:t> ‘s.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Conjunctions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conjuctive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locution</a:t>
            </a:r>
            <a:endParaRPr lang="pt-BR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172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328592"/>
          </a:xfrm>
        </p:spPr>
        <p:txBody>
          <a:bodyPr>
            <a:normAutofit fontScale="92500" lnSpcReduction="20000"/>
          </a:bodyPr>
          <a:lstStyle/>
          <a:p>
            <a:pPr>
              <a:buFont typeface="Arial" charset="0"/>
              <a:buChar char="•"/>
            </a:pPr>
            <a:endParaRPr lang="pt-BR" dirty="0" smtClean="0"/>
          </a:p>
          <a:p>
            <a:pPr>
              <a:buFont typeface="Arial" charset="0"/>
              <a:buChar char="•"/>
            </a:pPr>
            <a:r>
              <a:rPr lang="pt-BR" dirty="0" err="1" smtClean="0">
                <a:latin typeface="Arial" pitchFamily="34" charset="0"/>
                <a:cs typeface="Arial" pitchFamily="34" charset="0"/>
              </a:rPr>
              <a:t>Attention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 Some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conjunctions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conjunctive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locutions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may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express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more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than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idea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charset="0"/>
              <a:buChar char="•"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b="1" u="sng" dirty="0" smtClean="0">
                <a:latin typeface="Arial" pitchFamily="34" charset="0"/>
                <a:cs typeface="Arial" pitchFamily="34" charset="0"/>
              </a:rPr>
              <a:t>TIME</a:t>
            </a:r>
          </a:p>
          <a:p>
            <a:pPr marL="0" indent="0"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1. George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was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sleeping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WHILE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    Mike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was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preparing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dinner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ctr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b="1" u="sng" dirty="0" smtClean="0">
                <a:latin typeface="Arial" pitchFamily="34" charset="0"/>
                <a:cs typeface="Arial" pitchFamily="34" charset="0"/>
              </a:rPr>
              <a:t>OPPOSITION</a:t>
            </a:r>
          </a:p>
          <a:p>
            <a:pPr marL="0" indent="0" algn="ctr">
              <a:buNone/>
            </a:pPr>
            <a:endParaRPr lang="pt-BR" b="1" u="sng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2. Kathy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pt-BR" smtClean="0">
                <a:latin typeface="Arial" pitchFamily="34" charset="0"/>
                <a:cs typeface="Arial" pitchFamily="34" charset="0"/>
              </a:rPr>
              <a:t>daydreamer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WHILE</a:t>
            </a:r>
          </a:p>
          <a:p>
            <a:pPr marL="0" indent="0" algn="ctr">
              <a:buNone/>
            </a:pPr>
            <a:r>
              <a:rPr lang="pt-BR" dirty="0" err="1">
                <a:latin typeface="Arial" pitchFamily="34" charset="0"/>
                <a:cs typeface="Arial" pitchFamily="34" charset="0"/>
              </a:rPr>
              <a:t>h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sister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very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realistic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Conjunctions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conjuctive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locutions</a:t>
            </a:r>
            <a:endParaRPr lang="pt-BR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184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1217</TotalTime>
  <Words>209</Words>
  <Application>Microsoft Office PowerPoint</Application>
  <PresentationFormat>Apresentação na tela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Concurso</vt:lpstr>
      <vt:lpstr>Apresentação do PowerPoint</vt:lpstr>
      <vt:lpstr>Conjunctions or conjunctive locutions</vt:lpstr>
      <vt:lpstr>Conjunctions or conjuctive locutions</vt:lpstr>
      <vt:lpstr>Conjunctions or conjuctive locutions</vt:lpstr>
      <vt:lpstr>Conjunctions or conjuctive locution</vt:lpstr>
      <vt:lpstr>Conjunctions or conjuctive locutions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– Nomenclatura e tabela verbal</dc:title>
  <dc:creator>Sabrina Mazo</dc:creator>
  <cp:lastModifiedBy>Sabrina</cp:lastModifiedBy>
  <cp:revision>60</cp:revision>
  <dcterms:created xsi:type="dcterms:W3CDTF">2011-03-09T15:06:16Z</dcterms:created>
  <dcterms:modified xsi:type="dcterms:W3CDTF">2020-04-10T14:58:28Z</dcterms:modified>
</cp:coreProperties>
</file>