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6" r:id="rId16"/>
    <p:sldId id="284" r:id="rId17"/>
    <p:sldId id="287" r:id="rId18"/>
    <p:sldId id="285" r:id="rId19"/>
    <p:sldId id="288" r:id="rId20"/>
    <p:sldId id="289" r:id="rId21"/>
    <p:sldId id="290" r:id="rId22"/>
    <p:sldId id="291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rgbClr val="FF0000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rgbClr val="FF0000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rgbClr val="FF0000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rgbClr val="FF0000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rgbClr val="FF0000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rgbClr val="FF0000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rgbClr val="FF0000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rgbClr val="FF0000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rgbClr val="FF0000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E1D94DD-8C0E-44E9-AAC1-F11EE77B67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36E399B-00DA-4C54-A473-D4AF70C2299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DC7B094-2E98-4925-90E7-195DD647577E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EA2CF4B-FF0C-4814-BA4B-5391450E844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F39F808D-DA40-4560-B43C-8142043BC37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D46CB983-41AF-4B9A-A639-0C2C8680FB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C6176E2-6E5A-4023-B638-3F8FD6AE604F}" type="slidenum">
              <a:rPr lang="fr-FR" altLang="zh-CN"/>
              <a:pPr/>
              <a:t>‹#›</a:t>
            </a:fld>
            <a:endParaRPr lang="fr-FR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noProof="1"/>
              <a:t>Cliquez pour modifier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9DEBFD-0D37-45D6-A962-7365DF2AD4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893642-FAD5-4BA2-83FB-38C9631AAE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54B5B1-CBCD-4C59-8669-4A89F14D9A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2EDB05-2EAB-4A02-8433-CFC53AFAB05C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908948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noProof="1"/>
              <a:t>Cliquez pour modifier les styles du texte du masque</a:t>
            </a:r>
          </a:p>
          <a:p>
            <a:pPr lvl="1"/>
            <a:r>
              <a:rPr lang="fr-FR" noProof="1"/>
              <a:t>Deuxième niveau</a:t>
            </a:r>
          </a:p>
          <a:p>
            <a:pPr lvl="2"/>
            <a:r>
              <a:rPr lang="fr-FR" noProof="1"/>
              <a:t>Troisième niveau</a:t>
            </a:r>
          </a:p>
          <a:p>
            <a:pPr lvl="3"/>
            <a:r>
              <a:rPr lang="fr-FR" noProof="1"/>
              <a:t>Quatrième niveau</a:t>
            </a:r>
          </a:p>
          <a:p>
            <a:pPr lvl="4"/>
            <a:r>
              <a:rPr lang="fr-FR" noProof="1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28E08C-D015-487E-A336-88C53D2A06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559115-D7F7-497E-BDB1-759A69A0FB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3255EC-B661-4BBE-AF17-4A66C3E2A3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471B21-08E9-4F62-A2CF-0E64AAB66BD7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597943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noProof="1"/>
              <a:t>Cliquez pour modifier les styles du texte du masque</a:t>
            </a:r>
          </a:p>
          <a:p>
            <a:pPr lvl="1"/>
            <a:r>
              <a:rPr lang="fr-FR" noProof="1"/>
              <a:t>Deuxième niveau</a:t>
            </a:r>
          </a:p>
          <a:p>
            <a:pPr lvl="2"/>
            <a:r>
              <a:rPr lang="fr-FR" noProof="1"/>
              <a:t>Troisième niveau</a:t>
            </a:r>
          </a:p>
          <a:p>
            <a:pPr lvl="3"/>
            <a:r>
              <a:rPr lang="fr-FR" noProof="1"/>
              <a:t>Quatrième niveau</a:t>
            </a:r>
          </a:p>
          <a:p>
            <a:pPr lvl="4"/>
            <a:r>
              <a:rPr lang="fr-FR" noProof="1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DFA9CD-A546-4A16-9CCB-E9C536459A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AAE471-1F5B-4C27-9CE8-BE232AF455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F01FA-7678-4D7B-BE65-14B0843AD5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865E18-04AF-4999-A5D5-31FD71C9EAD1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201985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noProof="1"/>
              <a:t>Cliquez pour modifier les styles du texte du masque</a:t>
            </a:r>
          </a:p>
          <a:p>
            <a:pPr lvl="1"/>
            <a:r>
              <a:rPr lang="fr-FR" noProof="1"/>
              <a:t>Deuxième niveau</a:t>
            </a:r>
          </a:p>
          <a:p>
            <a:pPr lvl="2"/>
            <a:r>
              <a:rPr lang="fr-FR" noProof="1"/>
              <a:t>Troisième niveau</a:t>
            </a:r>
          </a:p>
          <a:p>
            <a:pPr lvl="3"/>
            <a:r>
              <a:rPr lang="fr-FR" noProof="1"/>
              <a:t>Quatrième niveau</a:t>
            </a:r>
          </a:p>
          <a:p>
            <a:pPr lvl="4"/>
            <a:r>
              <a:rPr lang="fr-FR" noProof="1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D5D3D2-DB2C-420D-9524-2AAB35E156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12128D-5A82-4145-8523-F3F43221A0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D08573-AA39-4F2E-992E-B635B99406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E04D14-4F69-401E-9523-BC87FF70EAE0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017800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AFD5C2-E904-41E1-92C7-91659585E7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8B5A1D-D96C-446D-A7D3-A34D905817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91752F-D118-421E-B148-007D838D7F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C1E6A-C477-4C59-AAB2-5BFC099E78F5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317747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  <a:p>
            <a:pPr lvl="1"/>
            <a:r>
              <a:rPr lang="fr-FR" noProof="1"/>
              <a:t>Deuxième niveau</a:t>
            </a:r>
          </a:p>
          <a:p>
            <a:pPr lvl="2"/>
            <a:r>
              <a:rPr lang="fr-FR" noProof="1"/>
              <a:t>Troisième niveau</a:t>
            </a:r>
          </a:p>
          <a:p>
            <a:pPr lvl="3"/>
            <a:r>
              <a:rPr lang="fr-FR" noProof="1"/>
              <a:t>Quatrième niveau</a:t>
            </a:r>
          </a:p>
          <a:p>
            <a:pPr lvl="4"/>
            <a:r>
              <a:rPr lang="fr-FR" noProof="1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  <a:p>
            <a:pPr lvl="1"/>
            <a:r>
              <a:rPr lang="fr-FR" noProof="1"/>
              <a:t>Deuxième niveau</a:t>
            </a:r>
          </a:p>
          <a:p>
            <a:pPr lvl="2"/>
            <a:r>
              <a:rPr lang="fr-FR" noProof="1"/>
              <a:t>Troisième niveau</a:t>
            </a:r>
          </a:p>
          <a:p>
            <a:pPr lvl="3"/>
            <a:r>
              <a:rPr lang="fr-FR" noProof="1"/>
              <a:t>Quatrième niveau</a:t>
            </a:r>
          </a:p>
          <a:p>
            <a:pPr lvl="4"/>
            <a:r>
              <a:rPr lang="fr-FR" noProof="1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86A03B-04F2-4D9A-AD38-27CD11CD11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40D285-8F64-4806-9EA8-B30D8B10BC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B9B042-3A1E-4065-B18B-313B7E4B64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68059B-C56C-4A98-9CA1-B9EC6D22510A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371695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  <a:p>
            <a:pPr lvl="1"/>
            <a:r>
              <a:rPr lang="fr-FR" noProof="1"/>
              <a:t>Deuxième niveau</a:t>
            </a:r>
          </a:p>
          <a:p>
            <a:pPr lvl="2"/>
            <a:r>
              <a:rPr lang="fr-FR" noProof="1"/>
              <a:t>Troisième niveau</a:t>
            </a:r>
          </a:p>
          <a:p>
            <a:pPr lvl="3"/>
            <a:r>
              <a:rPr lang="fr-FR" noProof="1"/>
              <a:t>Quatrième niveau</a:t>
            </a:r>
          </a:p>
          <a:p>
            <a:pPr lvl="4"/>
            <a:r>
              <a:rPr lang="fr-FR" noProof="1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  <a:p>
            <a:pPr lvl="1"/>
            <a:r>
              <a:rPr lang="fr-FR" noProof="1"/>
              <a:t>Deuxième niveau</a:t>
            </a:r>
          </a:p>
          <a:p>
            <a:pPr lvl="2"/>
            <a:r>
              <a:rPr lang="fr-FR" noProof="1"/>
              <a:t>Troisième niveau</a:t>
            </a:r>
          </a:p>
          <a:p>
            <a:pPr lvl="3"/>
            <a:r>
              <a:rPr lang="fr-FR" noProof="1"/>
              <a:t>Quatrième niveau</a:t>
            </a:r>
          </a:p>
          <a:p>
            <a:pPr lvl="4"/>
            <a:r>
              <a:rPr lang="fr-FR" noProof="1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48758E5-23A3-4553-9501-C680F8750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83A6E54-A987-4BA6-8975-631D9C787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20A9814-CE2B-4823-A306-F708F4CCBE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3986F2-F4E1-4367-BA22-F315E6B43DAA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744999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3E0630C-71F7-421C-88CB-8D4A6CDE0B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EE66A56-B401-472F-A3CA-5E965E0FA4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1043549-9807-4F81-AF1B-91199EC7AD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490CC0-5B11-4A44-A164-F46B74D5C79A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750805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11FE5A8-F0FB-4E97-983A-FB89146603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830B4C2-1125-4E01-B5DA-698B89AD0F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D9BCAB9-45F0-4119-B40D-75DD1FC548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2CFB26-ABEF-427E-96EF-BD9FDA563A0E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224008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  <a:p>
            <a:pPr lvl="1"/>
            <a:r>
              <a:rPr lang="fr-FR" noProof="1"/>
              <a:t>Deuxième niveau</a:t>
            </a:r>
          </a:p>
          <a:p>
            <a:pPr lvl="2"/>
            <a:r>
              <a:rPr lang="fr-FR" noProof="1"/>
              <a:t>Troisième niveau</a:t>
            </a:r>
          </a:p>
          <a:p>
            <a:pPr lvl="3"/>
            <a:r>
              <a:rPr lang="fr-FR" noProof="1"/>
              <a:t>Quatrième niveau</a:t>
            </a:r>
          </a:p>
          <a:p>
            <a:pPr lvl="4"/>
            <a:r>
              <a:rPr lang="fr-FR" noProof="1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31EC72-0C1D-4D21-8F96-93D0F4029A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0FD30B-B7A0-409C-8F3C-F4B45CE889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CDE06F-AAA1-4AB1-8536-EEE5AAA350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12700-ABC1-44A5-BF71-26D14C06A99B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38478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noProof="1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noProof="1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2E9323-BFD2-4C25-83F5-B9C70D3FB4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680861-BDBE-4DE1-BB56-FA1B68F2F8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E19F42-9630-4113-A5C7-340ACCCB20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62D1D9-36E6-4A31-B523-2311E9C48A00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592581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532C66E-79F4-47E9-8D32-016D34ADD92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0BF971B-E760-4A07-A9F1-27913F0C8ED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65DEEB8-5FFD-4426-91B9-C94BE1C7BE8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6D037CE-1351-40F9-B98F-CE54831282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FA132AE-589C-4384-B0D8-A7A4FDD3B7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2091B13D-E464-410F-8A59-D5495F62BA79}" type="slidenum">
              <a:rPr lang="en-US" altLang="zh-CN"/>
              <a:pPr/>
              <a:t>‹#›</a:t>
            </a:fld>
            <a:endParaRPr lang="en-US" altLang="zh-CN">
              <a:latin typeface="Comic Sans MS" panose="030F0702030302020204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2" descr="http://www.nwmiredcross.org/images/IconsEtc/RedCross.bmp">
            <a:extLst>
              <a:ext uri="{FF2B5EF4-FFF2-40B4-BE49-F238E27FC236}">
                <a16:creationId xmlns:a16="http://schemas.microsoft.com/office/drawing/2014/main" id="{9B71945E-8077-417B-BDC6-3A1065691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914400"/>
            <a:ext cx="2971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F60C0EC-A772-4E47-900F-13BBE3EF4325}"/>
              </a:ext>
            </a:extLst>
          </p:cNvPr>
          <p:cNvSpPr/>
          <p:nvPr/>
        </p:nvSpPr>
        <p:spPr>
          <a:xfrm>
            <a:off x="276643" y="5105400"/>
            <a:ext cx="8216265" cy="10147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How are </a:t>
            </a: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you</a:t>
            </a:r>
            <a:r>
              <a:rPr lang="fr-FR" sz="6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feeling?</a:t>
            </a:r>
          </a:p>
        </p:txBody>
      </p:sp>
      <p:pic>
        <p:nvPicPr>
          <p:cNvPr id="3075" name="Picture 3" descr="C:\Users\JANET\AppData\Local\Microsoft\Windows\Temporary Internet Files\Content.IE5\YOJV5XMD\MC900347445[1].wmf">
            <a:extLst>
              <a:ext uri="{FF2B5EF4-FFF2-40B4-BE49-F238E27FC236}">
                <a16:creationId xmlns:a16="http://schemas.microsoft.com/office/drawing/2014/main" id="{5E3E8A57-071B-46B1-8AA1-160AE40D4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8600"/>
            <a:ext cx="3070225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160928-6931-4B05-B648-90C82168098E}"/>
              </a:ext>
            </a:extLst>
          </p:cNvPr>
          <p:cNvSpPr/>
          <p:nvPr/>
        </p:nvSpPr>
        <p:spPr>
          <a:xfrm>
            <a:off x="550348" y="5105400"/>
            <a:ext cx="7668895" cy="11068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toothache</a:t>
            </a:r>
          </a:p>
        </p:txBody>
      </p:sp>
      <p:pic>
        <p:nvPicPr>
          <p:cNvPr id="12290" name="Picture 2" descr="C:\Users\JANET\AppData\Local\Microsoft\Windows\Temporary Internet Files\Content.IE5\YOJV5XMD\MC900347455[1].wmf">
            <a:extLst>
              <a:ext uri="{FF2B5EF4-FFF2-40B4-BE49-F238E27FC236}">
                <a16:creationId xmlns:a16="http://schemas.microsoft.com/office/drawing/2014/main" id="{C3BF4AD0-0001-4E06-AE2A-E8E5A96CD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2400"/>
            <a:ext cx="518160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611998-A484-4144-8DB2-23584660610D}"/>
              </a:ext>
            </a:extLst>
          </p:cNvPr>
          <p:cNvSpPr/>
          <p:nvPr/>
        </p:nvSpPr>
        <p:spPr>
          <a:xfrm>
            <a:off x="521458" y="5105400"/>
            <a:ext cx="7726680" cy="11068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an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allergy</a:t>
            </a:r>
          </a:p>
        </p:txBody>
      </p:sp>
      <p:pic>
        <p:nvPicPr>
          <p:cNvPr id="13314" name="Image 3" descr="allergy.gif">
            <a:extLst>
              <a:ext uri="{FF2B5EF4-FFF2-40B4-BE49-F238E27FC236}">
                <a16:creationId xmlns:a16="http://schemas.microsoft.com/office/drawing/2014/main" id="{1B800052-E2CA-44B3-B678-7D9B704FA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4835525" cy="545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19C09EE-5A5B-40E5-AF80-6FA8B84C7A41}"/>
              </a:ext>
            </a:extLst>
          </p:cNvPr>
          <p:cNvSpPr/>
          <p:nvPr/>
        </p:nvSpPr>
        <p:spPr>
          <a:xfrm>
            <a:off x="994533" y="5105400"/>
            <a:ext cx="6780530" cy="11068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cough</a:t>
            </a:r>
          </a:p>
        </p:txBody>
      </p:sp>
      <p:pic>
        <p:nvPicPr>
          <p:cNvPr id="14338" name="Picture 2" descr="C:\Users\JANET\AppData\Local\Microsoft\Windows\Temporary Internet Files\Content.IE5\E96H3I5V\MC900215439[1].wmf">
            <a:extLst>
              <a:ext uri="{FF2B5EF4-FFF2-40B4-BE49-F238E27FC236}">
                <a16:creationId xmlns:a16="http://schemas.microsoft.com/office/drawing/2014/main" id="{A32010C0-C8E3-4688-8AF2-596D9CD831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1000"/>
            <a:ext cx="4170363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4248E76-C395-4E20-A012-13575CC820D5}"/>
              </a:ext>
            </a:extLst>
          </p:cNvPr>
          <p:cNvPicPr>
            <a:picLocks noChangeAspect="1"/>
          </p:cNvPicPr>
          <p:nvPr/>
        </p:nvPicPr>
        <p:blipFill>
          <a:blip r:embed="rId3" cstate="email"/>
          <a:srcRect l="9488" t="8963" b="6803"/>
          <a:stretch>
            <a:fillRect/>
          </a:stretch>
        </p:blipFill>
        <p:spPr>
          <a:xfrm>
            <a:off x="5334000" y="1219200"/>
            <a:ext cx="3234690" cy="2971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D98420-92D0-4D19-A7A9-3EB7453BF37E}"/>
              </a:ext>
            </a:extLst>
          </p:cNvPr>
          <p:cNvSpPr/>
          <p:nvPr/>
        </p:nvSpPr>
        <p:spPr>
          <a:xfrm>
            <a:off x="606867" y="5105400"/>
            <a:ext cx="7555865" cy="13220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8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8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8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8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8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cramp</a:t>
            </a:r>
          </a:p>
        </p:txBody>
      </p:sp>
      <p:pic>
        <p:nvPicPr>
          <p:cNvPr id="15362" name="Image 6" descr="cramp.jpg">
            <a:extLst>
              <a:ext uri="{FF2B5EF4-FFF2-40B4-BE49-F238E27FC236}">
                <a16:creationId xmlns:a16="http://schemas.microsoft.com/office/drawing/2014/main" id="{4AA3D462-1E7B-42EA-B9E8-C3583A242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"/>
            <a:ext cx="4533900" cy="469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387DC49-8E8E-4497-9CDF-3D3F5F098A75}"/>
              </a:ext>
            </a:extLst>
          </p:cNvPr>
          <p:cNvSpPr/>
          <p:nvPr/>
        </p:nvSpPr>
        <p:spPr>
          <a:xfrm>
            <a:off x="310642" y="5105400"/>
            <a:ext cx="8148320" cy="11068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an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earache</a:t>
            </a:r>
          </a:p>
        </p:txBody>
      </p:sp>
      <p:pic>
        <p:nvPicPr>
          <p:cNvPr id="16386" name="Picture 6" descr="C:\Users\JANET\AppData\Local\Microsoft\Windows\Temporary Internet Files\Content.IE5\YOJV5XMD\MC900358999[1].wmf">
            <a:extLst>
              <a:ext uri="{FF2B5EF4-FFF2-40B4-BE49-F238E27FC236}">
                <a16:creationId xmlns:a16="http://schemas.microsoft.com/office/drawing/2014/main" id="{36F38700-86A2-4E24-BFE3-F4AA27BBF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5334000" cy="508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471DDF2-76FA-465E-B385-6F9A0EBB82A4}"/>
              </a:ext>
            </a:extLst>
          </p:cNvPr>
          <p:cNvSpPr/>
          <p:nvPr/>
        </p:nvSpPr>
        <p:spPr>
          <a:xfrm>
            <a:off x="245241" y="5105400"/>
            <a:ext cx="8279130" cy="10147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6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6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sore </a:t>
            </a: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throat</a:t>
            </a:r>
          </a:p>
        </p:txBody>
      </p:sp>
      <p:pic>
        <p:nvPicPr>
          <p:cNvPr id="17410" name="Image 4" descr="sore throa.jpg">
            <a:extLst>
              <a:ext uri="{FF2B5EF4-FFF2-40B4-BE49-F238E27FC236}">
                <a16:creationId xmlns:a16="http://schemas.microsoft.com/office/drawing/2014/main" id="{38581351-9B27-45B3-9644-CC38A465A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8600"/>
            <a:ext cx="4038600" cy="500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1FCC10E-9082-4983-A28F-670B1EBC9A0D}"/>
              </a:ext>
            </a:extLst>
          </p:cNvPr>
          <p:cNvSpPr/>
          <p:nvPr/>
        </p:nvSpPr>
        <p:spPr>
          <a:xfrm>
            <a:off x="677039" y="5105400"/>
            <a:ext cx="7415530" cy="10147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6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6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</a:t>
            </a: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backache</a:t>
            </a:r>
          </a:p>
        </p:txBody>
      </p:sp>
      <p:pic>
        <p:nvPicPr>
          <p:cNvPr id="18434" name="Picture 2" descr="C:\Users\JANET\AppData\Local\Microsoft\Windows\Temporary Internet Files\Content.IE5\E96H3I5V\MC900430101[1].wmf">
            <a:extLst>
              <a:ext uri="{FF2B5EF4-FFF2-40B4-BE49-F238E27FC236}">
                <a16:creationId xmlns:a16="http://schemas.microsoft.com/office/drawing/2014/main" id="{A489846B-4708-4636-9EDD-8BCE1722C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0"/>
            <a:ext cx="3887788" cy="51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D64A263-6E24-43B8-A0F0-0AD678D81959}"/>
              </a:ext>
            </a:extLst>
          </p:cNvPr>
          <p:cNvSpPr/>
          <p:nvPr/>
        </p:nvSpPr>
        <p:spPr>
          <a:xfrm>
            <a:off x="697679" y="5105400"/>
            <a:ext cx="7374255" cy="8299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48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48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48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48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</a:t>
            </a:r>
            <a:r>
              <a:rPr lang="fr-FR" sz="48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stomach</a:t>
            </a:r>
            <a:r>
              <a:rPr lang="fr-FR" sz="48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ache</a:t>
            </a:r>
          </a:p>
        </p:txBody>
      </p:sp>
      <p:pic>
        <p:nvPicPr>
          <p:cNvPr id="19458" name="Image 4" descr="sstomache ache.jpg">
            <a:extLst>
              <a:ext uri="{FF2B5EF4-FFF2-40B4-BE49-F238E27FC236}">
                <a16:creationId xmlns:a16="http://schemas.microsoft.com/office/drawing/2014/main" id="{F265D1DD-934B-4570-B079-143601471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7200"/>
            <a:ext cx="44862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9C5C84-E709-4D22-92B4-71E71F919DA9}"/>
              </a:ext>
            </a:extLst>
          </p:cNvPr>
          <p:cNvSpPr/>
          <p:nvPr/>
        </p:nvSpPr>
        <p:spPr>
          <a:xfrm>
            <a:off x="1103761" y="5558155"/>
            <a:ext cx="6477000" cy="8299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48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48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48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48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sore </a:t>
            </a:r>
            <a:r>
              <a:rPr lang="fr-FR" sz="48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finger</a:t>
            </a:r>
          </a:p>
        </p:txBody>
      </p:sp>
      <p:pic>
        <p:nvPicPr>
          <p:cNvPr id="20482" name="Image 3" descr="sore finger.gif">
            <a:extLst>
              <a:ext uri="{FF2B5EF4-FFF2-40B4-BE49-F238E27FC236}">
                <a16:creationId xmlns:a16="http://schemas.microsoft.com/office/drawing/2014/main" id="{C8EF7233-7407-4F2C-863B-95097C49C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"/>
            <a:ext cx="3806825" cy="507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249EC47-8A15-4B8E-989E-CB88C4C195C1}"/>
              </a:ext>
            </a:extLst>
          </p:cNvPr>
          <p:cNvSpPr/>
          <p:nvPr/>
        </p:nvSpPr>
        <p:spPr>
          <a:xfrm>
            <a:off x="607827" y="5105400"/>
            <a:ext cx="7553960" cy="1198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72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72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72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72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72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sunburn</a:t>
            </a:r>
          </a:p>
        </p:txBody>
      </p:sp>
      <p:pic>
        <p:nvPicPr>
          <p:cNvPr id="21506" name="Image 4" descr="sunburn.jpg">
            <a:extLst>
              <a:ext uri="{FF2B5EF4-FFF2-40B4-BE49-F238E27FC236}">
                <a16:creationId xmlns:a16="http://schemas.microsoft.com/office/drawing/2014/main" id="{D8B93CC3-AADA-47F3-9584-2534C56F4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4800"/>
            <a:ext cx="5943600" cy="482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5" descr="C:\Users\JANET\AppData\Local\Microsoft\Windows\Temporary Internet Files\Content.IE5\E96H3I5V\MC900430127[1].wmf">
            <a:extLst>
              <a:ext uri="{FF2B5EF4-FFF2-40B4-BE49-F238E27FC236}">
                <a16:creationId xmlns:a16="http://schemas.microsoft.com/office/drawing/2014/main" id="{5CD798CF-1A5D-49F6-AECC-92154AA59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"/>
            <a:ext cx="688022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E30F9EF-DC73-429E-A04D-D88FB63406C9}"/>
              </a:ext>
            </a:extLst>
          </p:cNvPr>
          <p:cNvSpPr/>
          <p:nvPr/>
        </p:nvSpPr>
        <p:spPr>
          <a:xfrm>
            <a:off x="348401" y="5105400"/>
            <a:ext cx="8072755" cy="13220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8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8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8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8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8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measles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9CBCE5E-8319-443A-9305-56E1F442C5FB}"/>
              </a:ext>
            </a:extLst>
          </p:cNvPr>
          <p:cNvSpPr/>
          <p:nvPr/>
        </p:nvSpPr>
        <p:spPr>
          <a:xfrm>
            <a:off x="774514" y="5105400"/>
            <a:ext cx="7220585" cy="1198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72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72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72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72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72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asthma</a:t>
            </a:r>
          </a:p>
        </p:txBody>
      </p:sp>
      <p:pic>
        <p:nvPicPr>
          <p:cNvPr id="22530" name="Picture 2" descr="C:\Users\JANET\AppData\Local\Microsoft\Windows\Temporary Internet Files\Content.IE5\SAX0YIPQ\MC900370478[1].wmf">
            <a:extLst>
              <a:ext uri="{FF2B5EF4-FFF2-40B4-BE49-F238E27FC236}">
                <a16:creationId xmlns:a16="http://schemas.microsoft.com/office/drawing/2014/main" id="{7B54A153-230F-408A-B6C5-F0E8C86C7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28600"/>
            <a:ext cx="3886200" cy="518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D444269-8A9A-4E89-925A-F3138BBA095B}"/>
              </a:ext>
            </a:extLst>
          </p:cNvPr>
          <p:cNvSpPr/>
          <p:nvPr/>
        </p:nvSpPr>
        <p:spPr>
          <a:xfrm>
            <a:off x="638944" y="5105400"/>
            <a:ext cx="7491730" cy="10147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6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6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</a:t>
            </a:r>
            <a:r>
              <a:rPr lang="fr-FR" sz="6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stiff</a:t>
            </a:r>
            <a:r>
              <a:rPr lang="fr-FR" sz="6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neck</a:t>
            </a:r>
          </a:p>
        </p:txBody>
      </p:sp>
      <p:pic>
        <p:nvPicPr>
          <p:cNvPr id="23554" name="Picture 2" descr="C:\Users\JANET\AppData\Local\Microsoft\Windows\Temporary Internet Files\Content.IE5\SAX0YIPQ\MC900230531[1].wmf">
            <a:extLst>
              <a:ext uri="{FF2B5EF4-FFF2-40B4-BE49-F238E27FC236}">
                <a16:creationId xmlns:a16="http://schemas.microsoft.com/office/drawing/2014/main" id="{0F66B69C-3B70-4EAE-8AC8-5A57F1447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4784725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728D483-7EA9-4412-802B-CAB5067EC633}"/>
              </a:ext>
            </a:extLst>
          </p:cNvPr>
          <p:cNvSpPr/>
          <p:nvPr/>
        </p:nvSpPr>
        <p:spPr>
          <a:xfrm>
            <a:off x="564969" y="5105400"/>
            <a:ext cx="7639685" cy="11068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cut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my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finger</a:t>
            </a:r>
          </a:p>
        </p:txBody>
      </p:sp>
      <p:pic>
        <p:nvPicPr>
          <p:cNvPr id="24578" name="Picture 7">
            <a:extLst>
              <a:ext uri="{FF2B5EF4-FFF2-40B4-BE49-F238E27FC236}">
                <a16:creationId xmlns:a16="http://schemas.microsoft.com/office/drawing/2014/main" id="{6EA61A31-D00E-483D-9309-D3BD57055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"/>
            <a:ext cx="4267200" cy="474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99AD859-5301-438C-9BB6-53D5066F947E}"/>
              </a:ext>
            </a:extLst>
          </p:cNvPr>
          <p:cNvSpPr/>
          <p:nvPr/>
        </p:nvSpPr>
        <p:spPr>
          <a:xfrm>
            <a:off x="2632537" y="5105400"/>
            <a:ext cx="3504486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9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I’m</a:t>
            </a:r>
            <a:r>
              <a:rPr lang="fr-FR" sz="9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9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tired</a:t>
            </a:r>
            <a:endParaRPr lang="fr-FR" sz="9600" b="1" dirty="0">
              <a:ln w="12700">
                <a:solidFill>
                  <a:srgbClr val="C00000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hiller" pitchFamily="82" charset="0"/>
            </a:endParaRPr>
          </a:p>
        </p:txBody>
      </p:sp>
      <p:pic>
        <p:nvPicPr>
          <p:cNvPr id="5122" name="Picture 4" descr="C:\Users\JANET\AppData\Local\Microsoft\Windows\Temporary Internet Files\Content.IE5\S3I3SQZL\MC900088940[1].wmf">
            <a:extLst>
              <a:ext uri="{FF2B5EF4-FFF2-40B4-BE49-F238E27FC236}">
                <a16:creationId xmlns:a16="http://schemas.microsoft.com/office/drawing/2014/main" id="{4402F7A0-404D-4AAC-800F-0A6BE318D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0"/>
            <a:ext cx="4191000" cy="526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0476D60-9514-4569-AB54-B5AF33C7617C}"/>
              </a:ext>
            </a:extLst>
          </p:cNvPr>
          <p:cNvSpPr/>
          <p:nvPr/>
        </p:nvSpPr>
        <p:spPr>
          <a:xfrm>
            <a:off x="404285" y="5105400"/>
            <a:ext cx="7960995" cy="922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54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54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54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54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</a:t>
            </a:r>
            <a:r>
              <a:rPr lang="fr-FR" sz="54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temperature</a:t>
            </a:r>
          </a:p>
        </p:txBody>
      </p:sp>
      <p:pic>
        <p:nvPicPr>
          <p:cNvPr id="6146" name="Picture 2" descr="C:\Users\JANET\AppData\Local\Microsoft\Windows\Temporary Internet Files\Content.IE5\YOJV5XMD\MC900359007[1].wmf">
            <a:extLst>
              <a:ext uri="{FF2B5EF4-FFF2-40B4-BE49-F238E27FC236}">
                <a16:creationId xmlns:a16="http://schemas.microsoft.com/office/drawing/2014/main" id="{7BFC8402-8B37-447F-892E-52E873AF8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"/>
            <a:ext cx="7015163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77A2ACB-0DE4-442A-A0B2-18881266B509}"/>
              </a:ext>
            </a:extLst>
          </p:cNvPr>
          <p:cNvSpPr/>
          <p:nvPr/>
        </p:nvSpPr>
        <p:spPr>
          <a:xfrm>
            <a:off x="560813" y="5440680"/>
            <a:ext cx="7666990" cy="922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54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54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54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54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</a:t>
            </a:r>
            <a:r>
              <a:rPr lang="fr-FR" sz="54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broken</a:t>
            </a:r>
            <a:r>
              <a:rPr lang="fr-FR" sz="54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arm</a:t>
            </a:r>
          </a:p>
        </p:txBody>
      </p:sp>
      <p:pic>
        <p:nvPicPr>
          <p:cNvPr id="7170" name="Picture 2" descr="C:\Users\JANET\AppData\Local\Microsoft\Windows\Temporary Internet Files\Content.IE5\E96H3I5V\MC900071263[1].wmf">
            <a:extLst>
              <a:ext uri="{FF2B5EF4-FFF2-40B4-BE49-F238E27FC236}">
                <a16:creationId xmlns:a16="http://schemas.microsoft.com/office/drawing/2014/main" id="{91C01CA2-0423-40E2-A14E-E4986D319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0"/>
            <a:ext cx="2992438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BE32F1D-AF47-431C-B347-DFFA2085B171}"/>
              </a:ext>
            </a:extLst>
          </p:cNvPr>
          <p:cNvSpPr/>
          <p:nvPr/>
        </p:nvSpPr>
        <p:spPr>
          <a:xfrm>
            <a:off x="2436174" y="5105400"/>
            <a:ext cx="3897221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9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 </a:t>
            </a:r>
            <a:r>
              <a:rPr lang="fr-FR" sz="9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feel</a:t>
            </a:r>
            <a:r>
              <a:rPr lang="fr-FR" sz="9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9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sick</a:t>
            </a:r>
            <a:endParaRPr lang="fr-FR" sz="9600" b="1" dirty="0">
              <a:ln w="12700">
                <a:solidFill>
                  <a:srgbClr val="C00000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hiller" pitchFamily="82" charset="0"/>
            </a:endParaRPr>
          </a:p>
        </p:txBody>
      </p:sp>
      <p:pic>
        <p:nvPicPr>
          <p:cNvPr id="8194" name="Picture 2" descr="C:\Users\JANET\AppData\Local\Microsoft\Windows\Temporary Internet Files\Content.IE5\S3I3SQZL\MC900424454[1].wmf">
            <a:extLst>
              <a:ext uri="{FF2B5EF4-FFF2-40B4-BE49-F238E27FC236}">
                <a16:creationId xmlns:a16="http://schemas.microsoft.com/office/drawing/2014/main" id="{958F3A12-B6B0-4537-ACF0-7BB23D000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"/>
            <a:ext cx="5181600" cy="49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F2A46A0-429E-4CB0-BD00-31CACD6AB4C9}"/>
              </a:ext>
            </a:extLst>
          </p:cNvPr>
          <p:cNvSpPr/>
          <p:nvPr/>
        </p:nvSpPr>
        <p:spPr>
          <a:xfrm>
            <a:off x="730997" y="5105400"/>
            <a:ext cx="7307580" cy="13220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8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8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80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80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cold</a:t>
            </a:r>
          </a:p>
        </p:txBody>
      </p:sp>
      <p:pic>
        <p:nvPicPr>
          <p:cNvPr id="9218" name="Picture 2" descr="C:\Users\JANET\AppData\Local\Microsoft\Windows\Temporary Internet Files\Content.IE5\YOJV5XMD\MC900411504[1].wmf">
            <a:extLst>
              <a:ext uri="{FF2B5EF4-FFF2-40B4-BE49-F238E27FC236}">
                <a16:creationId xmlns:a16="http://schemas.microsoft.com/office/drawing/2014/main" id="{1D4ECC8C-B3A9-4CD8-AFB2-B99AD3D4B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0"/>
            <a:ext cx="4181475" cy="511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D9F3B29-24CE-43F9-B248-33A7954F41D0}"/>
              </a:ext>
            </a:extLst>
          </p:cNvPr>
          <p:cNvSpPr/>
          <p:nvPr/>
        </p:nvSpPr>
        <p:spPr>
          <a:xfrm>
            <a:off x="262687" y="5105400"/>
            <a:ext cx="8244205" cy="11068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I’ve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got</a:t>
            </a:r>
            <a:r>
              <a:rPr lang="fr-FR" sz="6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a </a:t>
            </a:r>
            <a:r>
              <a:rPr lang="fr-FR" sz="6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headache</a:t>
            </a:r>
          </a:p>
        </p:txBody>
      </p:sp>
      <p:pic>
        <p:nvPicPr>
          <p:cNvPr id="10242" name="Picture 8" descr="C:\Users\JANET\AppData\Local\Microsoft\Windows\Temporary Internet Files\Content.IE5\YOJV5XMD\MC900411496[1].wmf">
            <a:extLst>
              <a:ext uri="{FF2B5EF4-FFF2-40B4-BE49-F238E27FC236}">
                <a16:creationId xmlns:a16="http://schemas.microsoft.com/office/drawing/2014/main" id="{A307B1CA-ADA4-42E0-979D-4A8C84596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5943600" cy="567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8DA2801-2AA4-4A1A-BC66-009D407EA189}"/>
              </a:ext>
            </a:extLst>
          </p:cNvPr>
          <p:cNvSpPr/>
          <p:nvPr/>
        </p:nvSpPr>
        <p:spPr>
          <a:xfrm>
            <a:off x="2098749" y="5105400"/>
            <a:ext cx="457208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9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I </a:t>
            </a:r>
            <a:r>
              <a:rPr lang="fr-FR" sz="9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feel</a:t>
            </a:r>
            <a:r>
              <a:rPr lang="fr-FR" sz="9600" b="1" dirty="0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 </a:t>
            </a:r>
            <a:r>
              <a:rPr lang="fr-FR" sz="9600" b="1" dirty="0" err="1">
                <a:ln w="12700">
                  <a:solidFill>
                    <a:srgbClr val="C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hiller" pitchFamily="82" charset="0"/>
              </a:rPr>
              <a:t>dizzy</a:t>
            </a:r>
            <a:endParaRPr lang="fr-FR" sz="9600" b="1" dirty="0">
              <a:ln w="12700">
                <a:solidFill>
                  <a:srgbClr val="C00000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hiller" pitchFamily="82" charset="0"/>
            </a:endParaRPr>
          </a:p>
        </p:txBody>
      </p:sp>
      <p:pic>
        <p:nvPicPr>
          <p:cNvPr id="11266" name="Picture 3" descr="C:\Users\JANET\AppData\Local\Microsoft\Windows\Temporary Internet Files\Content.IE5\E96H3I5V\MC900440518[1].wmf">
            <a:extLst>
              <a:ext uri="{FF2B5EF4-FFF2-40B4-BE49-F238E27FC236}">
                <a16:creationId xmlns:a16="http://schemas.microsoft.com/office/drawing/2014/main" id="{CFD26F5A-B55A-4489-A42C-06E340316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04800"/>
            <a:ext cx="3657600" cy="461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0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0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Экран (4:3)</PresentationFormat>
  <Paragraphs>22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SimSun</vt:lpstr>
      <vt:lpstr>Wingdings</vt:lpstr>
      <vt:lpstr>Comic Sans MS</vt:lpstr>
      <vt:lpstr>Chiller</vt:lpstr>
      <vt:lpstr>Segoe Print</vt:lpstr>
      <vt:lpstr>Microsoft YaHei</vt:lpstr>
      <vt:lpstr>Arial Unicode MS</vt:lpstr>
      <vt:lpstr>Default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MSofficepro3553</cp:lastModifiedBy>
  <cp:revision>15</cp:revision>
  <dcterms:created xsi:type="dcterms:W3CDTF">2006-09-11T05:26:02Z</dcterms:created>
  <dcterms:modified xsi:type="dcterms:W3CDTF">2021-02-15T00:43:40Z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