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3" r:id="rId2"/>
    <p:sldId id="1184" r:id="rId3"/>
    <p:sldId id="1186" r:id="rId4"/>
    <p:sldId id="1188" r:id="rId5"/>
    <p:sldId id="1185" r:id="rId6"/>
    <p:sldId id="1187" r:id="rId7"/>
    <p:sldId id="272" r:id="rId8"/>
    <p:sldId id="273" r:id="rId9"/>
    <p:sldId id="1189" r:id="rId10"/>
    <p:sldId id="119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5" id="{FFB66546-83CE-4470-8FC8-A5F09BDEE219}">
          <p14:sldIdLst>
            <p14:sldId id="1183"/>
            <p14:sldId id="1184"/>
            <p14:sldId id="1186"/>
            <p14:sldId id="1188"/>
            <p14:sldId id="1185"/>
            <p14:sldId id="1187"/>
            <p14:sldId id="272"/>
            <p14:sldId id="273"/>
            <p14:sldId id="1189"/>
            <p14:sldId id="11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13A"/>
    <a:srgbClr val="C6C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4F52F-3825-4AD1-9880-456E42D2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5553A8-49BF-4B2E-81EC-CD9FC3B9E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B666B-B100-4879-AFBA-53500E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ADD4-E48D-47FC-A532-C4DFC705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BFD4B9-073E-4082-BDDF-E3C24985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94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26DE7-DBD6-4440-A40E-DDC869F9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A24FCE-A33D-4C03-A821-2EAF18959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81AE1-6118-4E86-8D9E-BFB4AF3E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3F627-8827-4815-AF93-02182AB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FCE7A-1D84-4453-804D-985E3391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366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DE12D-709A-45B4-B12E-09CD6958E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BC6D1F-FF23-4369-952E-35EC5AD85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9525B-F986-46E4-9F74-AF00F831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0CDFC-DFB5-4272-B70F-9ED67D14B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6A053-CC2C-4926-8537-FE4F8982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09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BE533-D2EA-4E21-8B10-8F0A0ECA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14331D-E38B-410B-B33C-FDB5022A3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D47D81-6F29-4C54-A525-8D4C2B46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C37389-840B-4781-A0FB-7D2202BC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7401A-13E2-4D4B-AB77-2703C3B5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745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3F8F2-021D-40F3-9BB2-A64097B6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C2A060-EF4B-4BD7-ACAC-4DB3FFDD7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EFC03-C035-4BEC-BBC6-FCD131D1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23C47-BE18-468D-BF49-42CE4AB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8C100-6606-4D5A-8A38-64BE7C33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59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D6DCC-1434-490B-8AC6-47F502AD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F2748-C1F1-4122-913D-E27047E87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F1FA9C-368B-4C33-8ED2-D63EE10F8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C732F0-08FC-44FF-B0DA-DD7614FE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4D2319-5184-4C6F-934D-2F996C14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E0D5E7-4BFD-4561-BC16-D15302AB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6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E7298-DD27-4330-9675-114EA5DC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733AE-0717-42D2-9F90-AB3D8D80A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98307-B163-428A-A5B0-FEFB9DF92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99E97-4CCE-4859-9999-248FA3161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F02069-BAA2-4FD5-8416-0AEDB9597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E908C8-B2D0-401E-8CFF-AA89152D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FDB541-4636-46DB-AF30-D6480D83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C16BC2-48D2-4D9B-86C5-21E2F1EF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44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7274A-510B-4DBC-BE0C-A3BAD7B1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1FDBFB-8DB3-4B69-A800-04699212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2CDA92-3AA2-40AF-8D7A-1E281F5C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5A6D1-6C1A-4A3C-AA18-097E36A3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01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0E1616-CA31-43E8-9904-096A4FC3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9D5DEC-C3E6-4004-B30B-E9209C19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233771-E444-4416-89EA-31C523F3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16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BA5F0-2D1B-4C3D-A338-F0F778F4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79F9DB-78F6-49F4-B7AB-DBC7AE03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01619D-96D3-4111-9234-BDC752F76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94F3BA-FECF-4758-95D3-DD0097BD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A57846-F991-4A69-AF91-4713E2C0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5DBB1F-399D-4324-90D5-CE9BE08A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55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C9C09-FB11-4B76-982C-A5C1A803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26E6FA-B27B-42E8-BFFA-19E2435B9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E90A6-7822-400D-90D4-00573C36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FA2EF5-EF4F-4C68-AD7A-B8B21701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EA99F-FE91-4597-B46C-B5B4FEF7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1200D5-EA90-4520-A115-7831FAFA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86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63B71-6110-4EDB-AD85-DC36B828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99D13D-1897-4FAD-92F6-7C52CB800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5D025-9871-4867-A0A1-082378FBF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66891-0C3A-4ED7-A064-787672FB49BD}" type="datetimeFigureOut">
              <a:rPr lang="ru-RU" smtClean="0"/>
              <a:t>31.10.2021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2646AC-C124-477E-8356-8A62CCC80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13CB0-E7D3-44BD-9DBB-E295CE0BA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F15C-3E11-416E-BDDB-2F2B5A7904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0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73151/Flashcard?slug=Iz6KNkUR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kdv?x=1jqt&amp;i=1bxx6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3541473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hyperlink" Target="https://wordwall.net/resource/6986317" TargetMode="External"/><Relationship Id="rId5" Type="http://schemas.openxmlformats.org/officeDocument/2006/relationships/hyperlink" Target="https://wordwall.net/resource/13823842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hyperlink" Target="https://wordwall.net/resource/517706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DD6D89A-F906-449E-8C20-FC6FFB67274B}"/>
              </a:ext>
            </a:extLst>
          </p:cNvPr>
          <p:cNvGrpSpPr/>
          <p:nvPr/>
        </p:nvGrpSpPr>
        <p:grpSpPr>
          <a:xfrm>
            <a:off x="-4553" y="0"/>
            <a:ext cx="12192000" cy="6858000"/>
            <a:chOff x="0" y="0"/>
            <a:chExt cx="12192000" cy="68580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62E9C87-A478-4A0D-8C9C-C9D549C10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B9FBD31D-846E-4F14-81E3-3845C0A5D86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E9030-BC8D-4E1D-9B72-A7FCB0A10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677" y="1391914"/>
            <a:ext cx="1467457" cy="961438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2A336-F237-454E-AB01-D8273DED5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730" y="3271059"/>
            <a:ext cx="1657350" cy="51435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CDBE4-EE13-4673-A8DB-66DAAE265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740" y="2440207"/>
            <a:ext cx="3873330" cy="754803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0EA392-36DE-48E5-9B9B-0EEB560CE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105" y="3867297"/>
            <a:ext cx="6324600" cy="40957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638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401D625-CDDC-43FA-AE0B-79C2EC5F6AA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B8A2981-DE4C-4375-9752-B2D1822017E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00A2151D-B71D-4870-BC23-910C09856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EA8D2591-412B-4BB8-8DB7-FE926EB871C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129CF73D-9C36-482F-A54F-9E02E6F2F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AC6EF-1CE1-435E-86B7-DFCC5CC48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1" y="502547"/>
            <a:ext cx="3810000" cy="5667375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AC7E3F49-FDEB-4B00-B672-A466DA4C7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056" y="1147348"/>
            <a:ext cx="1419225" cy="428625"/>
          </a:xfrm>
          <a:prstGeom prst="rect">
            <a:avLst/>
          </a:prstGeom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87D1DF10-E0D4-4C98-B820-B1E6458D8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056" y="2243758"/>
            <a:ext cx="2705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4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F79CC1D-62E7-4968-BF8E-4920B1186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72E2DFA-E100-43A5-9291-37F27440847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8FBF0AB4-5F3C-404A-90FD-7149EB5BE6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>
                <a:hlinkClick r:id="rId3"/>
                <a:extLst>
                  <a:ext uri="{FF2B5EF4-FFF2-40B4-BE49-F238E27FC236}">
                    <a16:creationId xmlns:a16="http://schemas.microsoft.com/office/drawing/2014/main" id="{8C58AE39-76B7-4F13-8CCC-1532A400C5C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DE45EDB2-D945-476D-AF9C-8AE06FA78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1B3FA637-1172-43C5-AF99-2F74D94A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31" y="627147"/>
            <a:ext cx="3675400" cy="2448000"/>
          </a:xfrm>
          <a:prstGeom prst="rect">
            <a:avLst/>
          </a:prstGeom>
          <a:noFill/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16478A3-351E-4BF3-B02A-3ED386585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8"/>
          <a:stretch/>
        </p:blipFill>
        <p:spPr bwMode="auto">
          <a:xfrm>
            <a:off x="1497668" y="3636803"/>
            <a:ext cx="3713227" cy="2448000"/>
          </a:xfrm>
          <a:prstGeom prst="rect">
            <a:avLst/>
          </a:prstGeom>
          <a:noFill/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25E3858-1AF2-4513-ACF9-F56D8498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68" y="627147"/>
            <a:ext cx="3686416" cy="2448000"/>
          </a:xfrm>
          <a:prstGeom prst="rect">
            <a:avLst/>
          </a:prstGeom>
          <a:noFill/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40E9AC5-4690-41E9-AD42-1B7A10AD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3" y="3636803"/>
            <a:ext cx="3643508" cy="2448000"/>
          </a:xfrm>
          <a:prstGeom prst="rect">
            <a:avLst/>
          </a:prstGeom>
          <a:noFill/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AE3010-A2CB-4D47-8991-8B5344E7A930}"/>
              </a:ext>
            </a:extLst>
          </p:cNvPr>
          <p:cNvSpPr/>
          <p:nvPr/>
        </p:nvSpPr>
        <p:spPr>
          <a:xfrm>
            <a:off x="3358937" y="2524631"/>
            <a:ext cx="5474126" cy="523220"/>
          </a:xfrm>
          <a:prstGeom prst="rect">
            <a:avLst/>
          </a:prstGeom>
          <a:solidFill>
            <a:schemeClr val="bg1"/>
          </a:solidFill>
          <a:ln>
            <a:solidFill>
              <a:srgbClr val="C6C9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all these people like doing?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6D6589-93A6-4458-A804-607576C43809}"/>
              </a:ext>
            </a:extLst>
          </p:cNvPr>
          <p:cNvSpPr/>
          <p:nvPr/>
        </p:nvSpPr>
        <p:spPr>
          <a:xfrm>
            <a:off x="4607580" y="3092045"/>
            <a:ext cx="2976841" cy="523220"/>
          </a:xfrm>
          <a:prstGeom prst="rect">
            <a:avLst/>
          </a:prstGeom>
          <a:solidFill>
            <a:schemeClr val="bg1"/>
          </a:solidFill>
          <a:ln>
            <a:solidFill>
              <a:srgbClr val="C6C9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like travelling.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3D5B3F-60CB-4DC7-AE44-9FFE5150770E}"/>
              </a:ext>
            </a:extLst>
          </p:cNvPr>
          <p:cNvSpPr/>
          <p:nvPr/>
        </p:nvSpPr>
        <p:spPr>
          <a:xfrm>
            <a:off x="4406563" y="3659460"/>
            <a:ext cx="3378874" cy="523220"/>
          </a:xfrm>
          <a:prstGeom prst="rect">
            <a:avLst/>
          </a:prstGeom>
          <a:solidFill>
            <a:schemeClr val="bg1"/>
          </a:solidFill>
          <a:ln>
            <a:solidFill>
              <a:srgbClr val="C6C9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like travelling?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856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571927E-AD31-4752-A7F4-EC031EADDC0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CFA25CD-A09F-48DA-8E97-FE7C039CCED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B91041D4-8706-4B06-AE0B-8CD213581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8149E546-FA16-42CD-8166-57FE7909969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E97C055-2EF0-4D97-96B1-0059594E20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0">
            <a:extLst>
              <a:ext uri="{FF2B5EF4-FFF2-40B4-BE49-F238E27FC236}">
                <a16:creationId xmlns:a16="http://schemas.microsoft.com/office/drawing/2014/main" id="{CB6D846B-CF22-4243-9779-205B8E328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528" t="41570" r="3289" b="14523"/>
          <a:stretch/>
        </p:blipFill>
        <p:spPr bwMode="auto">
          <a:xfrm rot="10800000">
            <a:off x="643533" y="602716"/>
            <a:ext cx="5648347" cy="3718098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E59263-23B1-45D6-9896-510B12C526A4}"/>
              </a:ext>
            </a:extLst>
          </p:cNvPr>
          <p:cNvSpPr/>
          <p:nvPr/>
        </p:nvSpPr>
        <p:spPr>
          <a:xfrm>
            <a:off x="1995121" y="4536238"/>
            <a:ext cx="2992550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photo.</a:t>
            </a:r>
            <a:endParaRPr lang="ru-RU" i="1" dirty="0">
              <a:ln w="0"/>
            </a:endParaRPr>
          </a:p>
          <a:p>
            <a:pPr algn="ctr"/>
            <a:endParaRPr lang="ru-RU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Can you see </a:t>
            </a:r>
            <a:r>
              <a:rPr lang="en-US" i="1" dirty="0" err="1">
                <a:ln w="0"/>
              </a:rPr>
              <a:t>Reka</a:t>
            </a:r>
            <a:r>
              <a:rPr lang="en-US" i="1" dirty="0">
                <a:ln w="0"/>
              </a:rPr>
              <a:t>?</a:t>
            </a:r>
          </a:p>
          <a:p>
            <a:pPr marL="342900" indent="-342900">
              <a:buAutoNum type="arabicPeriod"/>
            </a:pPr>
            <a:endParaRPr lang="en-US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Why is her family special? 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FD4D3C7-8DA1-43F5-ABA7-2D5D3C7C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929973" y="2337649"/>
            <a:ext cx="2618495" cy="1980000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E60C58B9-4C68-49EA-9CED-237FA19A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6826400" y="4072582"/>
            <a:ext cx="2402400" cy="1980000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74940E1F-7F30-4E54-8E2E-0F82D46B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6826400" y="602716"/>
            <a:ext cx="2788885" cy="1980000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010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9228BA-3779-4E9F-AD09-908529BEFE0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1C9555E-945D-486D-AE7A-3C11558F8A2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E714D6C2-F456-4B56-AA2E-B0F71995B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6A26D33B-ED35-46DD-8031-E1C09F1A93C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6D8892F-EDA6-4C27-A218-C4200DEAC0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0">
            <a:extLst>
              <a:ext uri="{FF2B5EF4-FFF2-40B4-BE49-F238E27FC236}">
                <a16:creationId xmlns:a16="http://schemas.microsoft.com/office/drawing/2014/main" id="{6A119764-4906-47EA-A20E-EB447EFC9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528" t="41570" r="3289" b="14523"/>
          <a:stretch/>
        </p:blipFill>
        <p:spPr bwMode="auto">
          <a:xfrm rot="10800000">
            <a:off x="835204" y="836774"/>
            <a:ext cx="5648347" cy="3718098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 Getter  L1 Tk3_10">
            <a:hlinkClick r:id="" action="ppaction://media"/>
            <a:extLst>
              <a:ext uri="{FF2B5EF4-FFF2-40B4-BE49-F238E27FC236}">
                <a16:creationId xmlns:a16="http://schemas.microsoft.com/office/drawing/2014/main" id="{5D76D15D-9E24-4FBC-8559-0094535B1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0199" y="1961024"/>
            <a:ext cx="609600" cy="609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96A64-D66F-456F-AFF3-4BCA24B7B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9353" y="2909078"/>
            <a:ext cx="4121754" cy="315537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8D60FE-EC85-4A96-9E24-BBF44051DC99}"/>
              </a:ext>
            </a:extLst>
          </p:cNvPr>
          <p:cNvSpPr/>
          <p:nvPr/>
        </p:nvSpPr>
        <p:spPr>
          <a:xfrm>
            <a:off x="7276340" y="1281967"/>
            <a:ext cx="3536546" cy="3693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Listen and circle the correct answer.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FEB086A-5FC6-45F3-A979-84E8B1CA7F72}"/>
              </a:ext>
            </a:extLst>
          </p:cNvPr>
          <p:cNvSpPr/>
          <p:nvPr/>
        </p:nvSpPr>
        <p:spPr>
          <a:xfrm>
            <a:off x="9044613" y="3645684"/>
            <a:ext cx="877309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5330708-F551-4914-ABFF-F2CCE47FB100}"/>
              </a:ext>
            </a:extLst>
          </p:cNvPr>
          <p:cNvSpPr/>
          <p:nvPr/>
        </p:nvSpPr>
        <p:spPr>
          <a:xfrm>
            <a:off x="8964999" y="4002802"/>
            <a:ext cx="1134344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2B2E7D6-A591-4820-A698-6CFDCDA62B1E}"/>
              </a:ext>
            </a:extLst>
          </p:cNvPr>
          <p:cNvSpPr/>
          <p:nvPr/>
        </p:nvSpPr>
        <p:spPr>
          <a:xfrm>
            <a:off x="9415379" y="4671546"/>
            <a:ext cx="877309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F39D12D-8F20-435A-94FD-ECFEB2489687}"/>
              </a:ext>
            </a:extLst>
          </p:cNvPr>
          <p:cNvSpPr/>
          <p:nvPr/>
        </p:nvSpPr>
        <p:spPr>
          <a:xfrm>
            <a:off x="8050595" y="5340282"/>
            <a:ext cx="764835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8F23715-304D-44A8-BDB5-223630F7A39F}"/>
              </a:ext>
            </a:extLst>
          </p:cNvPr>
          <p:cNvSpPr/>
          <p:nvPr/>
        </p:nvSpPr>
        <p:spPr>
          <a:xfrm>
            <a:off x="8801229" y="5667828"/>
            <a:ext cx="630947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19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2E5624E-3192-4280-957A-BFD1610F40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F4229443-34A8-434A-8C6D-C755530415C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AD633343-456C-4057-8A5B-EF571D962D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Прямоугольник 16">
                <a:hlinkClick r:id="rId3"/>
                <a:extLst>
                  <a:ext uri="{FF2B5EF4-FFF2-40B4-BE49-F238E27FC236}">
                    <a16:creationId xmlns:a16="http://schemas.microsoft.com/office/drawing/2014/main" id="{8366E085-94E4-4766-9EA9-D76FC8F772E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09967302-E33B-4695-BD70-A99581CB51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0">
            <a:extLst>
              <a:ext uri="{FF2B5EF4-FFF2-40B4-BE49-F238E27FC236}">
                <a16:creationId xmlns:a16="http://schemas.microsoft.com/office/drawing/2014/main" id="{B634055C-9630-46BB-8C9D-1C7399A8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551" t="647" r="2932" b="48260"/>
          <a:stretch/>
        </p:blipFill>
        <p:spPr bwMode="auto">
          <a:xfrm rot="10800000">
            <a:off x="657289" y="674879"/>
            <a:ext cx="6289213" cy="4904178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7DCE6C0-EC6F-4DB2-8CF7-F755EB5CB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05" t="52105" r="3289" b="14523"/>
          <a:stretch/>
        </p:blipFill>
        <p:spPr bwMode="auto">
          <a:xfrm rot="10800000">
            <a:off x="7252968" y="484855"/>
            <a:ext cx="4136339" cy="2042955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AA43A4-A8CB-4040-A1C4-2D29A227E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390" y="3246138"/>
            <a:ext cx="3953496" cy="204295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C03C0D-302E-4F2E-853E-1E83FE0DE2E3}"/>
              </a:ext>
            </a:extLst>
          </p:cNvPr>
          <p:cNvSpPr/>
          <p:nvPr/>
        </p:nvSpPr>
        <p:spPr>
          <a:xfrm>
            <a:off x="7742788" y="2692180"/>
            <a:ext cx="315669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and answer the questions.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00E43C-31A9-4495-AA11-AA905BA92137}"/>
              </a:ext>
            </a:extLst>
          </p:cNvPr>
          <p:cNvSpPr/>
          <p:nvPr/>
        </p:nvSpPr>
        <p:spPr>
          <a:xfrm>
            <a:off x="8353579" y="5474643"/>
            <a:ext cx="228254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Do you like </a:t>
            </a:r>
            <a:r>
              <a:rPr lang="en-US" i="1" dirty="0" err="1">
                <a:ln w="0"/>
              </a:rPr>
              <a:t>Reka’s</a:t>
            </a:r>
            <a:r>
              <a:rPr lang="en-US" i="1" dirty="0">
                <a:ln w="0"/>
              </a:rPr>
              <a:t> life?</a:t>
            </a:r>
          </a:p>
        </p:txBody>
      </p:sp>
    </p:spTree>
    <p:extLst>
      <p:ext uri="{BB962C8B-B14F-4D97-AF65-F5344CB8AC3E}">
        <p14:creationId xmlns:p14="http://schemas.microsoft.com/office/powerpoint/2010/main" val="2689731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E2A85A0-0D73-44F7-97F7-437A7815FA7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9B76DFD-AEE2-4377-A7EB-4044EB91702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591C7CAC-9793-400A-A523-DEDC72F64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5"/>
                <a:extLst>
                  <a:ext uri="{FF2B5EF4-FFF2-40B4-BE49-F238E27FC236}">
                    <a16:creationId xmlns:a16="http://schemas.microsoft.com/office/drawing/2014/main" id="{25114B2C-5B87-484D-85EF-00582E78295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3AA2604-6136-4658-9494-2C05C1C27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3 The Months">
            <a:hlinkClick r:id="" action="ppaction://media"/>
            <a:extLst>
              <a:ext uri="{FF2B5EF4-FFF2-40B4-BE49-F238E27FC236}">
                <a16:creationId xmlns:a16="http://schemas.microsoft.com/office/drawing/2014/main" id="{EE2761D5-AB49-41B4-B6C8-5AA65C9FD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6113" y="596934"/>
            <a:ext cx="5479774" cy="3082372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88C5F-EB20-4B85-A922-568518A95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694" y="3787100"/>
            <a:ext cx="4138612" cy="236707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695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B74531E-4229-401A-83F0-9BFC2BF4C82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5CC61CB-137F-40EF-B1AE-8885D40525C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BE33C05A-2A89-4C57-A29C-A79C0A9448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Прямоугольник 16">
                <a:hlinkClick r:id="rId3"/>
                <a:extLst>
                  <a:ext uri="{FF2B5EF4-FFF2-40B4-BE49-F238E27FC236}">
                    <a16:creationId xmlns:a16="http://schemas.microsoft.com/office/drawing/2014/main" id="{A0708EB5-801C-4598-ACB9-08EEF3E76CF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76815546-7824-44D3-8AC6-C577647A3C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hlinkClick r:id="rId5"/>
            <a:extLst>
              <a:ext uri="{FF2B5EF4-FFF2-40B4-BE49-F238E27FC236}">
                <a16:creationId xmlns:a16="http://schemas.microsoft.com/office/drawing/2014/main" id="{200DE821-127F-4D83-8830-E15A3A924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048" y="3046863"/>
            <a:ext cx="3350750" cy="180000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BC0672E6-63E5-4063-A6A4-40A81B7E3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043" y="800213"/>
            <a:ext cx="4232950" cy="180000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9"/>
            <a:extLst>
              <a:ext uri="{FF2B5EF4-FFF2-40B4-BE49-F238E27FC236}">
                <a16:creationId xmlns:a16="http://schemas.microsoft.com/office/drawing/2014/main" id="{82336ED8-28D1-48A8-A47C-9ED7E2476A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2073" y="800213"/>
            <a:ext cx="3893900" cy="180000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11"/>
            <a:extLst>
              <a:ext uri="{FF2B5EF4-FFF2-40B4-BE49-F238E27FC236}">
                <a16:creationId xmlns:a16="http://schemas.microsoft.com/office/drawing/2014/main" id="{64923051-C3AF-4DD8-99B8-12F8C7FFB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1043" y="3206910"/>
            <a:ext cx="4027350" cy="180000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506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D23CDAE-F011-4F1B-8C05-3B89E5C9A2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8D2C5E3-14CF-4C0F-BC5D-F479B82C1E0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983FC33C-9BB1-406C-A23D-9583653CA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B1DB6241-921D-4C51-A7B3-0B0CE8F1842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726B683-F285-4CA4-8C15-B8775790C4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46545C-26B6-41FB-A3D1-54F72E6F37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33" y="961334"/>
            <a:ext cx="3970133" cy="3684578"/>
          </a:xfrm>
          <a:prstGeom prst="rect">
            <a:avLst/>
          </a:prstGeom>
          <a:noFill/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CB315E-B40E-4D6A-B4D9-8D4B748860B2}"/>
              </a:ext>
            </a:extLst>
          </p:cNvPr>
          <p:cNvSpPr/>
          <p:nvPr/>
        </p:nvSpPr>
        <p:spPr>
          <a:xfrm>
            <a:off x="3859609" y="5084990"/>
            <a:ext cx="4942694" cy="707884"/>
          </a:xfrm>
          <a:prstGeom prst="rect">
            <a:avLst/>
          </a:prstGeom>
          <a:solidFill>
            <a:schemeClr val="bg1"/>
          </a:solidFill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37" tIns="45719" rIns="91437" bIns="45719">
            <a:spAutoFit/>
          </a:bodyPr>
          <a:lstStyle/>
          <a:p>
            <a:r>
              <a:rPr lang="en-US" sz="2000" dirty="0">
                <a:ln w="0"/>
                <a:solidFill>
                  <a:srgbClr val="392F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is your birthday? – My birthday is in …. </a:t>
            </a:r>
          </a:p>
          <a:p>
            <a:r>
              <a:rPr lang="en-US" sz="2000" dirty="0">
                <a:ln w="0"/>
                <a:solidFill>
                  <a:srgbClr val="392F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is your sister’s birthday? - …</a:t>
            </a:r>
          </a:p>
        </p:txBody>
      </p:sp>
    </p:spTree>
    <p:extLst>
      <p:ext uri="{BB962C8B-B14F-4D97-AF65-F5344CB8AC3E}">
        <p14:creationId xmlns:p14="http://schemas.microsoft.com/office/powerpoint/2010/main" val="314259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6EDCF03-A737-43AB-87FB-EEFB49BEED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B97E674-DCEE-49A2-9664-F3CA8F7005C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A82E4BB8-BF5C-4C5B-8CCF-968E371778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Прямоугольник 16">
                <a:hlinkClick r:id="rId3"/>
                <a:extLst>
                  <a:ext uri="{FF2B5EF4-FFF2-40B4-BE49-F238E27FC236}">
                    <a16:creationId xmlns:a16="http://schemas.microsoft.com/office/drawing/2014/main" id="{0F99F7B8-7363-4829-8A88-38CA8ED2BF9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F3ADB596-C01E-47CD-B7E9-BE574811BB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401" y="148738"/>
              <a:ext cx="11783803" cy="6497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2D2EDAFF-C5ED-4C77-A782-2547A9515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5852" b="39481"/>
          <a:stretch/>
        </p:blipFill>
        <p:spPr bwMode="auto">
          <a:xfrm rot="10800000">
            <a:off x="1626084" y="3646326"/>
            <a:ext cx="3399068" cy="1630017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59F6BC0-BD17-4A94-94D6-9A7EC57B8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2110" t="60208" r="8075" b="922"/>
          <a:stretch/>
        </p:blipFill>
        <p:spPr bwMode="auto">
          <a:xfrm rot="10800000">
            <a:off x="1884825" y="1969540"/>
            <a:ext cx="2881583" cy="1046922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00BCA9-9911-457F-A6CF-983E663BF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774" y="850385"/>
            <a:ext cx="4138612" cy="236707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B88B15-CEE7-4778-9E41-348BAC2B7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203" y="3429000"/>
            <a:ext cx="4777755" cy="236707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152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81</Words>
  <Application>Microsoft Office PowerPoint</Application>
  <PresentationFormat>Широкоэкранный</PresentationFormat>
  <Paragraphs>23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6</cp:revision>
  <dcterms:created xsi:type="dcterms:W3CDTF">2021-10-30T07:21:50Z</dcterms:created>
  <dcterms:modified xsi:type="dcterms:W3CDTF">2021-10-31T17:31:11Z</dcterms:modified>
</cp:coreProperties>
</file>