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61" r:id="rId2"/>
    <p:sldId id="265" r:id="rId3"/>
    <p:sldId id="266" r:id="rId4"/>
    <p:sldId id="267" r:id="rId5"/>
    <p:sldId id="262" r:id="rId6"/>
    <p:sldId id="268" r:id="rId7"/>
    <p:sldId id="269" r:id="rId8"/>
    <p:sldId id="270" r:id="rId9"/>
    <p:sldId id="263" r:id="rId10"/>
    <p:sldId id="271" r:id="rId11"/>
    <p:sldId id="272" r:id="rId12"/>
    <p:sldId id="273" r:id="rId13"/>
    <p:sldId id="264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1B6"/>
    <a:srgbClr val="F9D600"/>
    <a:srgbClr val="97000B"/>
    <a:srgbClr val="324057"/>
    <a:srgbClr val="007CCE"/>
    <a:srgbClr val="2A1255"/>
    <a:srgbClr val="A58C51"/>
    <a:srgbClr val="213969"/>
    <a:srgbClr val="332319"/>
    <a:srgbClr val="173A8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Sam always __________ breakfast at 7 o’clock.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679" y="513126"/>
            <a:ext cx="7429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1908" y="522651"/>
            <a:ext cx="609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7367" y="488089"/>
            <a:ext cx="13049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73661" y="542790"/>
            <a:ext cx="14668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2 0.02963 C 0.01528 0.03866 0.01632 0.04491 0.02014 0.05255 C 0.02066 0.0544 0.02083 0.05648 0.02153 0.0581 C 0.02222 0.05972 0.02379 0.06042 0.02431 0.06204 C 0.02761 0.07084 0.02726 0.08033 0.0316 0.08866 C 0.03333 0.09815 0.03542 0.10671 0.03872 0.11528 C 0.0408 0.1294 0.04479 0.13866 0.04861 0.15139 C 0.05035 0.17292 0.05347 0.19746 0.05868 0.21806 C 0.0592 0.24537 0.0592 0.27269 0.06007 0.3 C 0.06077 0.31945 0.0658 0.33889 0.0658 0.35903 " pathEditMode="relative" ptsTypes="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Mary _____________ her teeth now.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9759" y="500063"/>
            <a:ext cx="8763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9558" y="495300"/>
            <a:ext cx="1162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8168" y="503601"/>
            <a:ext cx="16478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93205" y="553538"/>
            <a:ext cx="18097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3519 C -0.00764 0.04421 -0.01771 0.06088 -0.0257 0.06759 C -0.03073 0.07639 -0.03681 0.08565 -0.04428 0.09051 C -0.05018 0.1007 -0.05764 0.10972 -0.06424 0.11921 C -0.06737 0.12384 -0.07431 0.13241 -0.07431 0.13241 C -0.07518 0.13496 -0.0757 0.13796 -0.07709 0.14005 C -0.07813 0.1419 -0.08039 0.1419 -0.08143 0.14375 C -0.08976 0.15764 -0.07414 0.14167 -0.08716 0.15347 C -0.09011 0.15949 -0.09254 0.16273 -0.09705 0.16667 C -0.10139 0.17778 -0.11233 0.18843 -0.11997 0.19537 C -0.13282 0.20695 -0.14497 0.22477 -0.15573 0.23912 C -0.15903 0.24352 -0.16389 0.24584 -0.16719 0.25046 C -0.16858 0.25232 -0.16962 0.25486 -0.17136 0.25625 C -0.175 0.25926 -0.18282 0.26389 -0.18282 0.26389 C -0.18542 0.27477 -0.18212 0.26505 -0.18994 0.275 C -0.19584 0.28287 -0.2 0.29213 -0.20712 0.29815 C -0.21042 0.30718 -0.21216 0.30671 -0.21719 0.3132 C -0.22171 0.3257 -0.23039 0.33218 -0.23577 0.34375 C -0.24046 0.35394 -0.24341 0.36597 -0.25 0.37431 C -0.25139 0.38218 -0.25278 0.38588 -0.25712 0.39144 C -0.25955 0.40162 -0.26025 0.40486 -0.26563 0.4125 C -0.26737 0.41875 -0.27136 0.42454 -0.27136 0.43148 " pathEditMode="relative" ptsTypes="fffffffffffffffffffffA">
                                      <p:cBhvr>
                                        <p:cTn id="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My brothers always _____________ their teeth.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9759" y="500063"/>
            <a:ext cx="8763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9558" y="495300"/>
            <a:ext cx="1162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8168" y="503601"/>
            <a:ext cx="16478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93205" y="553538"/>
            <a:ext cx="18097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3704 C 0.01875 0.06528 0.04445 0.0838 0.0658 0.10185 C 0.07552 0.11019 0.08594 0.11736 0.09583 0.12477 C 0.11094 0.13611 0.12309 0.14815 0.13872 0.15718 C 0.14636 0.16157 0.15208 0.16898 0.16007 0.17245 C 0.17518 0.17917 0.19063 0.18287 0.20573 0.18958 C 0.21997 0.20764 0.23768 0.21875 0.25295 0.23519 C 0.2724 0.25602 0.2934 0.27407 0.31302 0.29421 C 0.31528 0.29653 0.32465 0.30417 0.32726 0.30764 C 0.33715 0.32083 0.34722 0.33426 0.35729 0.34769 C 0.35938 0.35046 0.36233 0.35231 0.36441 0.35532 C 0.37031 0.36412 0.37656 0.37778 0.3816 0.38773 C 0.39636 0.4169 0.37552 0.37801 0.38577 0.40093 C 0.38785 0.40556 0.39167 0.41065 0.39445 0.41435 C 0.39531 0.41806 0.39514 0.42269 0.39722 0.42569 C 0.40035 0.43009 0.4 0.42778 0.4 0.43148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7017" y="1465729"/>
            <a:ext cx="8020594" cy="4711234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Ken always _____________ his teeth in the morning.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9759" y="500063"/>
            <a:ext cx="8763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9558" y="495300"/>
            <a:ext cx="1162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8168" y="503601"/>
            <a:ext cx="16478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93205" y="553538"/>
            <a:ext cx="18097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3704 C 0.00486 0.08356 0.00868 0.13009 0.01424 0.17616 C 0.0191 0.21713 0.02882 0.25718 0.03438 0.29792 C 0.0349 0.32639 0.0349 0.35509 0.03577 0.3838 C 0.03629 0.40069 0.03993 0.41644 0.03993 0.43333 " pathEditMode="relative" ptsTypes="ffff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Linda __________ to bed now.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862" y="498838"/>
            <a:ext cx="466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2463" y="513126"/>
            <a:ext cx="762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9355" y="48101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69553" y="529726"/>
            <a:ext cx="13525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3704 C -0.02013 0.0412 -0.03854 0.05509 -0.05711 0.06574 C -0.06406 0.06968 -0.06979 0.07593 -0.07708 0.07894 C -0.08732 0.08981 -0.09722 0.09861 -0.1085 0.10764 C -0.11197 0.11042 -0.11423 0.11528 -0.11701 0.11898 C -0.12395 0.12824 -0.13159 0.13866 -0.13993 0.1456 C -0.14566 0.15579 -0.15364 0.16134 -0.15989 0.17037 C -0.16319 0.175 -0.1651 0.18102 -0.16857 0.18565 C -0.171 0.18889 -0.17569 0.19514 -0.17569 0.19514 C -0.17934 0.21065 -0.17378 0.19259 -0.18142 0.20278 C -0.18385 0.20602 -0.18524 0.21042 -0.18715 0.21435 C -0.1934 0.22685 -0.20034 0.23681 -0.20711 0.24861 C -0.2085 0.25116 -0.21007 0.25347 -0.21128 0.25625 C -0.2125 0.2588 -0.21302 0.26157 -0.21423 0.26389 C -0.21545 0.26597 -0.21736 0.26713 -0.21857 0.26944 C -0.22187 0.27593 -0.22656 0.29167 -0.23142 0.29815 C -0.2342 0.30949 -0.23975 0.31829 -0.24427 0.32847 C -0.24947 0.34028 -0.25347 0.35417 -0.25989 0.36481 C -0.26336 0.3706 -0.26527 0.37685 -0.26701 0.3838 C -0.26805 0.3875 -0.26996 0.39514 -0.26996 0.39514 C -0.27187 0.41667 -0.27135 0.40532 -0.27135 0.42963 " pathEditMode="relative" ptsTypes="ffffffffffffffffffffA">
                                      <p:cBhvr>
                                        <p:cTn id="6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Linda always __________ to bed at 9 o’clock.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862" y="498838"/>
            <a:ext cx="466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2463" y="513126"/>
            <a:ext cx="762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9355" y="48101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69553" y="529726"/>
            <a:ext cx="13525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3727 C 0.00052 0.07986 1.11111E-6 0.12222 0.00139 0.16482 C 0.00174 0.17338 0.01285 0.20255 0.01441 0.20671 C 0.01944 0.22014 0.02361 0.2382 0.02726 0.25255 C 0.02951 0.27037 0.03698 0.28588 0.0401 0.30394 C 0.04062 0.30718 0.04062 0.31042 0.04149 0.3132 C 0.04305 0.31875 0.04722 0.32871 0.04722 0.32871 C 0.05226 0.36296 0.04722 0.3257 0.05 0.41042 C 0.05017 0.41806 0.05295 0.42408 0.05295 0.43148 " pathEditMode="relative" ptsTypes="ffffffffA">
                                      <p:cBhvr>
                                        <p:cTn id="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I always __________ to bed after 10 o’clock.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862" y="498838"/>
            <a:ext cx="466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2463" y="513126"/>
            <a:ext cx="762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9355" y="48101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69553" y="529726"/>
            <a:ext cx="13525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5324 C 0.00695 0.0625 0.01146 0.07361 0.01719 0.0838 C 0.02552 0.09861 0.03455 0.11204 0.04289 0.12755 C 0.04757 0.13634 0.05539 0.14167 0.06007 0.15046 C 0.08004 0.18681 0.10035 0.22315 0.11858 0.26088 C 0.12257 0.26921 0.12882 0.27546 0.13299 0.2838 C 0.14202 0.30209 0.15139 0.32523 0.16285 0.34097 C 0.16528 0.35278 0.16598 0.36435 0.17014 0.37523 C 0.17292 0.39051 0.17639 0.40579 0.18004 0.42084 C 0.18125 0.42593 0.18195 0.43102 0.18299 0.43611 C 0.18334 0.43796 0.18438 0.4419 0.18438 0.44213 " pathEditMode="relative" rAng="0" ptsTypes="ffffffffff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We __________ to bed now.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862" y="498838"/>
            <a:ext cx="466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2463" y="513126"/>
            <a:ext cx="7620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9355" y="481013"/>
            <a:ext cx="11715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69553" y="529726"/>
            <a:ext cx="13525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.03889 C -0.00365 0.04907 -0.00868 0.05625 -0.01702 0.05995 C -0.02934 0.07291 -0.02153 0.06574 -0.04132 0.07893 L -0.04132 0.07893 C -0.06372 0.09861 -0.08889 0.11342 -0.11424 0.12477 C -0.12709 0.13055 -0.14011 0.13078 -0.15278 0.13796 C -0.18316 0.15532 -0.2158 0.16713 -0.24705 0.18194 C -0.25365 0.18518 -0.26042 0.18773 -0.26702 0.19143 C -0.27396 0.19537 -0.27986 0.20162 -0.28716 0.20463 C -0.30296 0.21944 -0.3257 0.21921 -0.34289 0.2294 C -0.35764 0.23796 -0.37327 0.24398 -0.38855 0.25046 C -0.40243 0.25648 -0.41702 0.26389 -0.43143 0.26759 C -0.43907 0.2743 -0.44879 0.27546 -0.45712 0.28078 C -0.46355 0.28981 -0.45539 0.27963 -0.46563 0.28657 C -0.46684 0.2875 -0.46754 0.28935 -0.46858 0.29051 C -0.47223 0.29444 -0.47674 0.29722 -0.48004 0.30185 C -0.48646 0.31088 -0.49375 0.31759 -0.50139 0.32477 C -0.50469 0.32801 -0.50886 0.32986 -0.51146 0.33426 C -0.51823 0.34583 -0.51407 0.34282 -0.52275 0.3456 C -0.53039 0.35578 -0.5382 0.36597 -0.54705 0.3743 C -0.54896 0.38171 -0.55296 0.38773 -0.55712 0.39328 C -0.56042 0.40648 -0.56285 0.41944 -0.56285 0.43333 " pathEditMode="relative" ptsTypes="ffFffffffffffffffffffA">
                                      <p:cBhvr>
                                        <p:cTn id="6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We always __________ breakfast at 7 o’clock.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679" y="513126"/>
            <a:ext cx="7429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1908" y="522651"/>
            <a:ext cx="609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7367" y="488089"/>
            <a:ext cx="13049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73661" y="542790"/>
            <a:ext cx="14668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84 0.03148 C 0.02969 0.04259 0.04705 0.05394 0.06284 0.06759 C 0.06857 0.07246 0.07396 0.07871 0.08003 0.08287 C 0.09982 0.0963 0.12517 0.11945 0.14288 0.1382 C 0.15607 0.15232 0.17066 0.16435 0.1842 0.17824 C 0.196 0.19028 0.17899 0.17662 0.19566 0.19144 C 0.20034 0.1956 0.2059 0.19792 0.20989 0.20301 C 0.22239 0.21945 0.21632 0.21574 0.22569 0.22014 C 0.22969 0.22523 0.2335 0.22662 0.23715 0.23148 C 0.23958 0.23472 0.24427 0.24097 0.24427 0.24097 C 0.246 0.24861 0.24809 0.25533 0.25139 0.26204 C 0.25486 0.28588 0.25017 0.26042 0.25573 0.27709 C 0.26284 0.29838 0.25469 0.28102 0.26146 0.29445 C 0.26441 0.30625 0.26753 0.31852 0.26996 0.33056 C 0.271 0.33565 0.27135 0.34097 0.27274 0.34584 C 0.27361 0.34884 0.2743 0.35718 0.27708 0.35718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Sam  __________ breakfast now.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679" y="513126"/>
            <a:ext cx="7429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1908" y="522651"/>
            <a:ext cx="609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7367" y="488089"/>
            <a:ext cx="13049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73661" y="542790"/>
            <a:ext cx="14668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32 0.03334 C -0.04497 0.0382 -0.04792 0.04074 -0.05278 0.04306 C -0.05938 0.05139 -0.06476 0.05463 -0.07275 0.06019 C -0.079 0.07176 -0.07171 0.06065 -0.08143 0.06783 C -0.09046 0.07454 -0.09271 0.07963 -0.10278 0.08287 C -0.10764 0.08774 -0.11129 0.0919 -0.11702 0.09445 C -0.12171 0.09908 -0.12691 0.10093 -0.13143 0.10579 C -0.1375 0.11227 -0.14532 0.11968 -0.15278 0.12292 C -0.16146 0.13172 -0.17066 0.14144 -0.17848 0.15162 C -0.19115 0.16806 -0.19983 0.18866 -0.21285 0.20486 C -0.22049 0.21436 -0.22518 0.22361 -0.23004 0.23542 C -0.2316 0.23936 -0.23368 0.24306 -0.23559 0.24676 C -0.23664 0.24861 -0.23855 0.25255 -0.23855 0.25255 C -0.24375 0.27315 -0.23525 0.24121 -0.24289 0.26389 C -0.24723 0.27686 -0.24948 0.29236 -0.25278 0.30579 C -0.25417 0.31158 -0.25712 0.3169 -0.25712 0.32292 C -0.25712 0.33496 -0.25712 0.34723 -0.25712 0.35926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We __________ breakfast now.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9679" y="513126"/>
            <a:ext cx="7429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1908" y="522651"/>
            <a:ext cx="609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7367" y="488089"/>
            <a:ext cx="13049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73661" y="542790"/>
            <a:ext cx="14668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3333 C 0.00243 0.05046 0.00052 0.05301 -0.01007 0.05995 C -0.01823 0.07153 -0.02708 0.07616 -0.03715 0.08287 C -0.04878 0.09051 -0.06007 0.09861 -0.07291 0.10185 C -0.09305 0.11574 -0.11788 0.12245 -0.1401 0.12477 C -0.16059 0.13009 -0.18073 0.13403 -0.20139 0.13611 C -0.22951 0.14329 -0.25694 0.14583 -0.28576 0.14768 C -0.30035 0.15625 -0.31458 0.16134 -0.33003 0.16667 C -0.37535 0.19954 -0.31215 0.15555 -0.3658 0.18565 C -0.371 0.18842 -0.375 0.19398 -0.38003 0.19722 C -0.4118 0.21852 -0.38802 0.20069 -0.41423 0.21435 C -0.43212 0.22361 -0.44948 0.23866 -0.46857 0.24282 C -0.48767 0.25162 -0.50486 0.26667 -0.5243 0.27338 C -0.52899 0.27731 -0.53333 0.28055 -0.53854 0.28287 C -0.54583 0.29213 -0.55451 0.29768 -0.56146 0.30764 C -0.56458 0.32083 -0.56215 0.3162 -0.56719 0.32292 C -0.56892 0.33032 -0.57291 0.34167 -0.57291 0.34954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Lily ___________ her room now.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369" y="541564"/>
            <a:ext cx="6000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34070" y="529726"/>
            <a:ext cx="8191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6632" y="538027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25207" y="542789"/>
            <a:ext cx="14763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C -0.01822 0.02708 -0.04079 0.05417 -0.06267 0.07384 C -0.08975 0.09838 -0.05399 0.06481 -0.08368 0.09005 C -0.09444 0.0993 -0.10451 0.11018 -0.11684 0.11458 C -0.12777 0.1243 -0.13958 0.13264 -0.15173 0.13727 C -0.15746 0.14282 -0.1618 0.1456 -0.16857 0.14745 C -0.17517 0.15417 -0.18159 0.15972 -0.18923 0.16389 C -0.19461 0.17153 -0.20156 0.17546 -0.20746 0.18241 C -0.21597 0.19282 -0.22552 0.20208 -0.23385 0.21296 C -0.24097 0.22222 -0.24687 0.23542 -0.25607 0.23958 C -0.26024 0.24583 -0.26388 0.24676 -0.26857 0.25185 C -0.2776 0.26134 -0.28611 0.27176 -0.29513 0.28079 C -0.29722 0.29005 -0.30451 0.30069 -0.30902 0.30741 C -0.31145 0.31505 -0.31597 0.32592 -0.32013 0.33171 C -0.32135 0.3375 -0.32413 0.34606 -0.32413 0.35255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Mum always ___________ our house on Saturday.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369" y="541564"/>
            <a:ext cx="6000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34070" y="529726"/>
            <a:ext cx="8191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6632" y="538027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25207" y="542789"/>
            <a:ext cx="14763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294 C -0.00173 0.03287 0.00104 0.04328 0.00295 0.04652 C 0.00556 0.05069 0.00955 0.05324 0.01146 0.0581 C 0.01632 0.0706 0.02466 0.08588 0.03299 0.09421 C 0.04097 0.11203 0.05052 0.12801 0.05868 0.1456 C 0.06354 0.15602 0.0691 0.17268 0.0757 0.18194 C 0.07865 0.1912 0.08108 0.19838 0.08577 0.20648 C 0.08681 0.25671 0.09011 0.2993 0.09011 0.34953 " pathEditMode="relative" ptsTypes="fffffff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We ___________ our room now.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369" y="541564"/>
            <a:ext cx="6000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34070" y="529726"/>
            <a:ext cx="8191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6632" y="538027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25207" y="542789"/>
            <a:ext cx="14763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62 0.03148 C -0.02257 0.05393 -0.05069 0.06736 -0.06562 0.07893 C -0.06927 0.08171 -0.07205 0.08611 -0.07569 0.08866 C -0.0802 0.0919 -0.08524 0.09329 -0.08993 0.09606 C -0.1467 0.13125 -0.2033 0.14838 -0.26562 0.15532 C -0.28194 0.16065 -0.30034 0.15995 -0.31701 0.16273 C -0.32517 0.16643 -0.33298 0.1713 -0.34132 0.1743 C -0.37691 0.1868 -0.33819 0.16898 -0.37135 0.1838 C -0.40833 0.20023 -0.38836 0.19444 -0.41562 0.20092 C -0.43524 0.21273 -0.45625 0.21643 -0.47569 0.2294 C -0.50347 0.24815 -0.53073 0.26643 -0.55989 0.28102 C -0.56597 0.30509 -0.55625 0.26921 -0.56423 0.29051 C -0.57083 0.30833 -0.57135 0.33055 -0.57135 0.34954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I always ___________ my room at the weekends.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369" y="541564"/>
            <a:ext cx="6000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34070" y="529726"/>
            <a:ext cx="8191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16632" y="538027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25207" y="542789"/>
            <a:ext cx="14763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3148 C 0.00486 0.05139 0.0151 0.06458 0.02569 0.07917 C 0.04271 0.10232 0.05798 0.12384 0.07708 0.14375 C 0.09149 0.1588 0.10486 0.18079 0.12135 0.19144 C 0.12882 0.2044 0.14062 0.21806 0.15277 0.22199 C 0.15729 0.22755 0.15816 0.23519 0.16284 0.24097 C 0.16857 0.25648 0.17517 0.27083 0.18281 0.28472 C 0.18576 0.29028 0.18715 0.2963 0.18993 0.30185 C 0.19218 0.31134 0.19184 0.3213 0.19705 0.3287 C 0.19791 0.3338 0.20086 0.35347 0.20416 0.35347 " pathEditMode="relative" ptsTypes="fffffffff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Ken and Sam _____________ their teeth now.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9759" y="500063"/>
            <a:ext cx="8763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9558" y="495300"/>
            <a:ext cx="1162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8168" y="503601"/>
            <a:ext cx="16478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93205" y="553538"/>
            <a:ext cx="18097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0.02754 C 0.00052 0.03657 -0.00417 0.04444 -0.0099 0.05046 C -0.01355 0.0544 -0.01875 0.05648 -0.02136 0.0618 C -0.0224 0.06365 -0.02275 0.06643 -0.02431 0.06759 C -0.02639 0.06921 -0.029 0.06875 -0.03143 0.06944 C -0.0382 0.07847 -0.04566 0.08287 -0.05278 0.09051 C -0.06563 0.10416 -0.08073 0.11736 -0.09566 0.12662 C -0.10625 0.1331 -0.11771 0.13588 -0.12848 0.1419 C -0.13646 0.15208 -0.14914 0.15208 -0.15851 0.15902 C -0.16164 0.16134 -0.16441 0.16412 -0.16719 0.16666 C -0.1691 0.16852 -0.17066 0.1706 -0.17275 0.17222 C -0.1783 0.17639 -0.18455 0.17916 -0.18994 0.18379 C -0.20764 0.19861 -0.19792 0.18935 -0.21858 0.21227 C -0.22066 0.21458 -0.22362 0.21574 -0.2257 0.21805 C -0.24028 0.23449 -0.24237 0.24166 -0.26146 0.24652 C -0.28664 0.26319 -0.31702 0.28078 -0.33716 0.30764 C -0.3448 0.31782 -0.35382 0.32592 -0.36146 0.33611 C -0.36285 0.33796 -0.36407 0.34027 -0.36563 0.3419 C -0.36841 0.34467 -0.37431 0.34953 -0.37431 0.34953 C -0.38369 0.36852 -0.3691 0.33981 -0.38143 0.36088 C -0.38577 0.36828 -0.38803 0.37731 -0.39289 0.38379 C -0.39809 0.40509 -0.39862 0.40532 -0.39862 0.43125 " pathEditMode="relative" ptsTypes="fffffffffffffffffffffA">
                                      <p:cBhvr>
                                        <p:cTn id="6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4162</TotalTime>
  <Words>131</Words>
  <Application>Microsoft Office PowerPoint</Application>
  <PresentationFormat>Экран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PJSC "New Engineering Technologies"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Семья Кокины</cp:lastModifiedBy>
  <cp:revision>81</cp:revision>
  <dcterms:created xsi:type="dcterms:W3CDTF">2016-11-18T14:12:19Z</dcterms:created>
  <dcterms:modified xsi:type="dcterms:W3CDTF">2021-08-16T09:12:07Z</dcterms:modified>
</cp:coreProperties>
</file>