
<file path=[Content_Types].xml><?xml version="1.0" encoding="utf-8"?>
<Types xmlns="http://schemas.openxmlformats.org/package/2006/content-types">
  <Default Extension="bin" ContentType="application/vnd.ms-office.activeX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ppt/activeX/activeX4.xml" ContentType="application/vnd.ms-office.activeX+xml"/>
  <Override PartName="/ppt/activeX/activeX5.xml" ContentType="application/vnd.ms-office.activeX+xml"/>
  <Override PartName="/ppt/activeX/activeX6.xml" ContentType="application/vnd.ms-office.activeX+xml"/>
  <Override PartName="/ppt/activeX/activeX7.xml" ContentType="application/vnd.ms-office.activeX+xml"/>
  <Override PartName="/ppt/activeX/activeX8.xml" ContentType="application/vnd.ms-office.activeX+xml"/>
  <Override PartName="/ppt/activeX/activeX9.xml" ContentType="application/vnd.ms-office.activeX+xml"/>
  <Override PartName="/ppt/activeX/activeX10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1061" r:id="rId2"/>
    <p:sldId id="1067" r:id="rId3"/>
    <p:sldId id="1062" r:id="rId4"/>
    <p:sldId id="1066" r:id="rId5"/>
    <p:sldId id="1068" r:id="rId6"/>
    <p:sldId id="1064" r:id="rId7"/>
    <p:sldId id="1070" r:id="rId8"/>
    <p:sldId id="1071" r:id="rId9"/>
    <p:sldId id="1069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1.6" id="{9AF1D1BE-7D8A-4C57-9897-537C1F53D8CF}">
          <p14:sldIdLst>
            <p14:sldId id="1061"/>
            <p14:sldId id="1067"/>
            <p14:sldId id="1062"/>
            <p14:sldId id="1066"/>
            <p14:sldId id="1068"/>
            <p14:sldId id="1064"/>
            <p14:sldId id="1070"/>
            <p14:sldId id="1071"/>
            <p14:sldId id="106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5037"/>
    <a:srgbClr val="A3D3AD"/>
    <a:srgbClr val="60C9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10.xml.rels><?xml version="1.0" encoding="UTF-8" standalone="yes"?>
<Relationships xmlns="http://schemas.openxmlformats.org/package/2006/relationships"><Relationship Id="rId1" Type="http://schemas.microsoft.com/office/2006/relationships/activeXControlBinary" Target="activeX10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_rels/activeX6.xml.rels><?xml version="1.0" encoding="UTF-8" standalone="yes"?>
<Relationships xmlns="http://schemas.openxmlformats.org/package/2006/relationships"><Relationship Id="rId1" Type="http://schemas.microsoft.com/office/2006/relationships/activeXControlBinary" Target="activeX6.bin"/></Relationships>
</file>

<file path=ppt/activeX/_rels/activeX7.xml.rels><?xml version="1.0" encoding="UTF-8" standalone="yes"?>
<Relationships xmlns="http://schemas.openxmlformats.org/package/2006/relationships"><Relationship Id="rId1" Type="http://schemas.microsoft.com/office/2006/relationships/activeXControlBinary" Target="activeX7.bin"/></Relationships>
</file>

<file path=ppt/activeX/_rels/activeX8.xml.rels><?xml version="1.0" encoding="UTF-8" standalone="yes"?>
<Relationships xmlns="http://schemas.openxmlformats.org/package/2006/relationships"><Relationship Id="rId1" Type="http://schemas.microsoft.com/office/2006/relationships/activeXControlBinary" Target="activeX8.bin"/></Relationships>
</file>

<file path=ppt/activeX/_rels/activeX9.xml.rels><?xml version="1.0" encoding="UTF-8" standalone="yes"?>
<Relationships xmlns="http://schemas.openxmlformats.org/package/2006/relationships"><Relationship Id="rId1" Type="http://schemas.microsoft.com/office/2006/relationships/activeXControlBinary" Target="activeX9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0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5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6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7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8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9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A684D2-9B11-49FF-9595-6900944631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194F2FA-05AB-42DA-A23F-E8B19743B4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D04893-709E-4B08-A857-F8CF46AC4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B3245-D1E2-4AF1-BD4B-F6BB86C57550}" type="datetimeFigureOut">
              <a:rPr lang="ru-RU" smtClean="0"/>
              <a:t>21.08.2021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3FECB22-CC10-45AD-B810-93266BD93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686780A-1DE6-4864-B467-9DCC829B0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C0FB9-165E-4A61-905A-5F3C50F516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24882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airplane"/>
      </p:transition>
    </mc:Choice>
    <mc:Fallback xmlns="">
      <p:transition spd="slow" advClick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F094D5-E3F3-4918-8014-FC3DEF2A9C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CBFDA6F-EE5E-4ACE-B5CD-8F63295E64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A440835-4F63-4828-BA68-091BFD7948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B3245-D1E2-4AF1-BD4B-F6BB86C57550}" type="datetimeFigureOut">
              <a:rPr lang="ru-RU" smtClean="0"/>
              <a:t>21.08.2021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AB046C4-3ADC-4B52-9F26-FEC00F3E2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870C737-ACC2-4A0F-95CB-F8B8F335D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C0FB9-165E-4A61-905A-5F3C50F516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70977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airplane"/>
      </p:transition>
    </mc:Choice>
    <mc:Fallback xmlns="">
      <p:transition spd="slow" advClick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2C05065-51D7-4652-8023-DADE1BE16C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329C266-94AC-40B3-AA14-DA0A0AB1B5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06D1329-3185-4270-B01A-B5A83ADF07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B3245-D1E2-4AF1-BD4B-F6BB86C57550}" type="datetimeFigureOut">
              <a:rPr lang="ru-RU" smtClean="0"/>
              <a:t>21.08.2021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8E4BC37-9404-4E27-A52B-5D917C43F7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61DC72D-EF22-453D-9E46-6E482C9AF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C0FB9-165E-4A61-905A-5F3C50F516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81640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airplane"/>
      </p:transition>
    </mc:Choice>
    <mc:Fallback xmlns="">
      <p:transition spd="slow" advClick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682EE8-3F55-4AE9-9C97-575BD49D4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10B88B7-668A-4995-99D5-249DB22B6F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52AE4A0-96F8-41A9-9691-11E07CB7D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B3245-D1E2-4AF1-BD4B-F6BB86C57550}" type="datetimeFigureOut">
              <a:rPr lang="ru-RU" smtClean="0"/>
              <a:t>21.08.2021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A478BF4-A22F-48B1-B84A-38596BFA9E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27B5AE6-3651-4708-831F-46F1BBED1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C0FB9-165E-4A61-905A-5F3C50F516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67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airplane"/>
      </p:transition>
    </mc:Choice>
    <mc:Fallback xmlns="">
      <p:transition spd="slow" advClick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0DF34E-A185-48C2-ABCD-B017B55D2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D5A717C-29F5-40BE-8D41-46B22C0721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130266C-C788-4456-A3BE-9BCB48C342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B3245-D1E2-4AF1-BD4B-F6BB86C57550}" type="datetimeFigureOut">
              <a:rPr lang="ru-RU" smtClean="0"/>
              <a:t>21.08.2021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E4C2D2F-4337-4402-B697-A97303506C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3AE1994-63A1-4B0A-9DF8-245CDDEAD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C0FB9-165E-4A61-905A-5F3C50F516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18030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airplane"/>
      </p:transition>
    </mc:Choice>
    <mc:Fallback xmlns="">
      <p:transition spd="slow" advClick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FA0503-4B5E-49EF-B138-A2CA41D30B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C97662C-EB4A-42C1-8E65-E74018015C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7A42070-0BDB-4479-A937-C85F32EA44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89615A9-A9B9-43B9-91F0-D0980749F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B3245-D1E2-4AF1-BD4B-F6BB86C57550}" type="datetimeFigureOut">
              <a:rPr lang="ru-RU" smtClean="0"/>
              <a:t>21.08.2021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3AF6A71-E85F-4407-AD21-F772B20DA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21C02A6-871D-4815-89C5-92A8C3AA3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C0FB9-165E-4A61-905A-5F3C50F516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58711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airplane"/>
      </p:transition>
    </mc:Choice>
    <mc:Fallback xmlns="">
      <p:transition spd="slow" advClick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DD9461-7DF4-438E-8488-F5DF23DB3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2A6BFE4-4FA5-4D74-8158-94B99AB5C6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E6D1D1E-EB05-4F81-B033-F24AB29FB7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9911AD8-B123-4045-B237-5BB6E8741F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4055A35-D220-4526-B07A-177DF2869E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3821684-FF97-4CF1-82DC-93B19BE90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B3245-D1E2-4AF1-BD4B-F6BB86C57550}" type="datetimeFigureOut">
              <a:rPr lang="ru-RU" smtClean="0"/>
              <a:t>21.08.2021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C77AA49-8C0C-4753-8028-95304D2D3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1A22967-0DCD-4707-9F61-B7D5019D6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C0FB9-165E-4A61-905A-5F3C50F516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9018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airplane"/>
      </p:transition>
    </mc:Choice>
    <mc:Fallback xmlns="">
      <p:transition spd="slow" advClick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9DD1CB-94E8-4677-99DD-9632E6264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FD11DE8-5573-48C4-95A9-2BF9E0547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B3245-D1E2-4AF1-BD4B-F6BB86C57550}" type="datetimeFigureOut">
              <a:rPr lang="ru-RU" smtClean="0"/>
              <a:t>21.08.2021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EF88909-32B0-41BA-9FA4-6582BD3F2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E92F34E-2CD3-454F-845E-2E5284451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C0FB9-165E-4A61-905A-5F3C50F516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91452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airplane"/>
      </p:transition>
    </mc:Choice>
    <mc:Fallback xmlns="">
      <p:transition spd="slow" advClick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6CC0372-C4F6-4BF5-8A32-159E4C72D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B3245-D1E2-4AF1-BD4B-F6BB86C57550}" type="datetimeFigureOut">
              <a:rPr lang="ru-RU" smtClean="0"/>
              <a:t>21.08.2021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1CE274A-0375-41FA-8D5C-73EE2815CB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74E1753-C9BD-438E-A9EB-6FB0DD06E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C0FB9-165E-4A61-905A-5F3C50F516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53659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airplane"/>
      </p:transition>
    </mc:Choice>
    <mc:Fallback xmlns="">
      <p:transition spd="slow" advClick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266D93-B8C5-4E04-96D4-2FEA57EBB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1835618-491E-4A44-8886-D5FD9E7EE8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D03C562-0982-4072-BB44-C7A2B47DF0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0F48859-1B9E-44B7-8F8C-35A551004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B3245-D1E2-4AF1-BD4B-F6BB86C57550}" type="datetimeFigureOut">
              <a:rPr lang="ru-RU" smtClean="0"/>
              <a:t>21.08.2021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62253A2-5F2B-4423-ACE4-C9E8F3624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3A34B5B-3B91-4533-A316-E35726A41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C0FB9-165E-4A61-905A-5F3C50F516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24731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airplane"/>
      </p:transition>
    </mc:Choice>
    <mc:Fallback xmlns="">
      <p:transition spd="slow" advClick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E6DA23-86D7-456C-B800-4A86924FC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4AFFA40-D204-4AEF-BE45-57D6F65A2D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A9BFDF1-D219-4AD5-B6F4-85D5C10BDA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0C181FC-16C2-47DB-9A3A-FC9CC19DE0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B3245-D1E2-4AF1-BD4B-F6BB86C57550}" type="datetimeFigureOut">
              <a:rPr lang="ru-RU" smtClean="0"/>
              <a:t>21.08.2021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DDA9783-E1A7-4DF1-8BAE-2A3848F0BC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D2B90A7-6D88-4C74-B4B1-25C5FA2C0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C0FB9-165E-4A61-905A-5F3C50F516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90215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airplane"/>
      </p:transition>
    </mc:Choice>
    <mc:Fallback xmlns="">
      <p:transition spd="slow" advClick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6406F4-791A-4925-BDB5-22AB3771E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B1C2561-558B-469B-AFA2-82EDAD1EE9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C69CB7F-40BB-461F-A684-9DF9292563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7B3245-D1E2-4AF1-BD4B-F6BB86C57550}" type="datetimeFigureOut">
              <a:rPr lang="ru-RU" smtClean="0"/>
              <a:t>21.08.2021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1812E11-5553-43FE-AA13-B22424AEB3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3A5B446-8A54-4E4E-97D1-02CEA052A6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5C0FB9-165E-4A61-905A-5F3C50F516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3728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airplane"/>
      </p:transition>
    </mc:Choice>
    <mc:Fallback xmlns="">
      <p:transition spd="slow" advClick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englishtutorforteens" TargetMode="External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vk.com/englishtutorforteens" TargetMode="Externa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vk.com/englishtutorforteens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hyperlink" Target="https://vk.com/englishtutorforteens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hyperlink" Target="https://vk.com/englishtutorforteens" TargetMode="External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vk.com/englishtutorforteens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vk.com/englishtutorforteens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ontrol" Target="../activeX/activeX8.xml"/><Relationship Id="rId13" Type="http://schemas.openxmlformats.org/officeDocument/2006/relationships/image" Target="../media/image16.png"/><Relationship Id="rId3" Type="http://schemas.openxmlformats.org/officeDocument/2006/relationships/control" Target="../activeX/activeX3.xml"/><Relationship Id="rId7" Type="http://schemas.openxmlformats.org/officeDocument/2006/relationships/control" Target="../activeX/activeX7.xml"/><Relationship Id="rId12" Type="http://schemas.openxmlformats.org/officeDocument/2006/relationships/hyperlink" Target="https://vk.com/englishtutorforteens" TargetMode="External"/><Relationship Id="rId2" Type="http://schemas.openxmlformats.org/officeDocument/2006/relationships/control" Target="../activeX/activeX2.xml"/><Relationship Id="rId1" Type="http://schemas.openxmlformats.org/officeDocument/2006/relationships/control" Target="../activeX/activeX1.xml"/><Relationship Id="rId6" Type="http://schemas.openxmlformats.org/officeDocument/2006/relationships/control" Target="../activeX/activeX6.xml"/><Relationship Id="rId11" Type="http://schemas.openxmlformats.org/officeDocument/2006/relationships/slideLayout" Target="../slideLayouts/slideLayout7.xml"/><Relationship Id="rId5" Type="http://schemas.openxmlformats.org/officeDocument/2006/relationships/control" Target="../activeX/activeX5.xml"/><Relationship Id="rId15" Type="http://schemas.openxmlformats.org/officeDocument/2006/relationships/image" Target="../media/image18.wmf"/><Relationship Id="rId10" Type="http://schemas.openxmlformats.org/officeDocument/2006/relationships/control" Target="../activeX/activeX10.xml"/><Relationship Id="rId4" Type="http://schemas.openxmlformats.org/officeDocument/2006/relationships/control" Target="../activeX/activeX4.xml"/><Relationship Id="rId9" Type="http://schemas.openxmlformats.org/officeDocument/2006/relationships/control" Target="../activeX/activeX9.xml"/><Relationship Id="rId14" Type="http://schemas.openxmlformats.org/officeDocument/2006/relationships/image" Target="../media/image17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englishtutorforteens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hyperlink" Target="https://quizlet.com/_a2kpl4?x=1jqt&amp;i=1bxx6d" TargetMode="Externa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36CC294-7580-4882-8FBD-7497EF3345C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3D3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6CDA7330-0814-43D3-9BDD-080A48E68C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9252" y="-181123"/>
            <a:ext cx="4813496" cy="7220245"/>
          </a:xfrm>
          <a:prstGeom prst="rect">
            <a:avLst/>
          </a:prstGeom>
          <a:noFill/>
          <a:ln w="28575">
            <a:solidFill>
              <a:srgbClr val="E85037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hlinkClick r:id="rId3"/>
            <a:extLst>
              <a:ext uri="{FF2B5EF4-FFF2-40B4-BE49-F238E27FC236}">
                <a16:creationId xmlns:a16="http://schemas.microsoft.com/office/drawing/2014/main" id="{BA83D009-B73D-48B4-88B2-8B68730B84DE}"/>
              </a:ext>
            </a:extLst>
          </p:cNvPr>
          <p:cNvSpPr/>
          <p:nvPr/>
        </p:nvSpPr>
        <p:spPr>
          <a:xfrm>
            <a:off x="10536072" y="6398858"/>
            <a:ext cx="1548076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226314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45262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678942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905256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1131570" algn="l" defTabSz="452628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1357884" algn="l" defTabSz="452628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1584198" algn="l" defTabSz="452628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1810512" algn="l" defTabSz="452628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 err="1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Edwardian Script ITC" panose="030303020407070D0804" pitchFamily="66" charset="0"/>
              </a:rPr>
              <a:t>IrinaPapakhina</a:t>
            </a:r>
            <a:endParaRPr lang="ru-RU" sz="2000" b="0" cap="none" spc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F195FD7-81D6-4DCA-BA67-315C6BA4BD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6634" y="1332523"/>
            <a:ext cx="998733" cy="684171"/>
          </a:xfrm>
          <a:prstGeom prst="rect">
            <a:avLst/>
          </a:prstGeom>
          <a:ln w="19050">
            <a:solidFill>
              <a:srgbClr val="E85037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91C3EA7-D471-4637-B7F7-C54FA84DE5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2331" y="3381825"/>
            <a:ext cx="2321484" cy="305932"/>
          </a:xfrm>
          <a:prstGeom prst="rect">
            <a:avLst/>
          </a:prstGeom>
          <a:ln w="19050">
            <a:solidFill>
              <a:srgbClr val="E85037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FEFDD89-5A41-4A40-9D2F-E452BF62006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99646" y="3800321"/>
            <a:ext cx="1992704" cy="323423"/>
          </a:xfrm>
          <a:prstGeom prst="rect">
            <a:avLst/>
          </a:prstGeom>
          <a:ln w="19050">
            <a:solidFill>
              <a:srgbClr val="E85037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2" name="Рисунок 11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B3E87911-7C84-49B8-A6DA-63275114CFE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21523" y="2221009"/>
            <a:ext cx="2748950" cy="1008446"/>
          </a:xfrm>
          <a:prstGeom prst="rect">
            <a:avLst/>
          </a:prstGeom>
          <a:ln w="19050">
            <a:solidFill>
              <a:srgbClr val="E85037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973160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airplane"/>
      </p:transition>
    </mc:Choice>
    <mc:Fallback xmlns="">
      <p:transition spd="slow" advClick="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82E9ED70-88B2-4A58-ADF0-DB6748DB154D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id="{34DDAB45-EFB2-4297-8647-BAE30751B48D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A3D3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>
              <a:hlinkClick r:id="rId2"/>
              <a:extLst>
                <a:ext uri="{FF2B5EF4-FFF2-40B4-BE49-F238E27FC236}">
                  <a16:creationId xmlns:a16="http://schemas.microsoft.com/office/drawing/2014/main" id="{7DABC3CA-7480-4704-886A-A70AD30E2625}"/>
                </a:ext>
              </a:extLst>
            </p:cNvPr>
            <p:cNvSpPr/>
            <p:nvPr/>
          </p:nvSpPr>
          <p:spPr>
            <a:xfrm>
              <a:off x="10536072" y="6398858"/>
              <a:ext cx="1548076" cy="40011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226314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45262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678942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905256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1131570" algn="l" defTabSz="452628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1357884" algn="l" defTabSz="452628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1584198" algn="l" defTabSz="452628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1810512" algn="l" defTabSz="452628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dirty="0" err="1">
                  <a:ln w="0"/>
                  <a:gradFill>
                    <a:gsLst>
                      <a:gs pos="21000">
                        <a:srgbClr val="53575C"/>
                      </a:gs>
                      <a:gs pos="88000">
                        <a:srgbClr val="C5C7CA"/>
                      </a:gs>
                    </a:gsLst>
                    <a:lin ang="5400000"/>
                  </a:gradFill>
                  <a:latin typeface="Edwardian Script ITC" panose="030303020407070D0804" pitchFamily="66" charset="0"/>
                </a:rPr>
                <a:t>IrinaPapakhina</a:t>
              </a:r>
              <a:endParaRPr lang="ru-RU" sz="2000" b="0" cap="none" spc="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endParaRPr>
            </a:p>
          </p:txBody>
        </p:sp>
      </p:grpSp>
      <p:pic>
        <p:nvPicPr>
          <p:cNvPr id="6" name="Picture 4">
            <a:extLst>
              <a:ext uri="{FF2B5EF4-FFF2-40B4-BE49-F238E27FC236}">
                <a16:creationId xmlns:a16="http://schemas.microsoft.com/office/drawing/2014/main" id="{AF1A38CA-86E0-4669-9744-0E77269A1E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643" b="92286" l="10000" r="90000">
                        <a14:foregroundMark x1="38333" y1="9714" x2="61000" y2="10214"/>
                        <a14:foregroundMark x1="27111" y1="91571" x2="37222" y2="922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8647" y="175845"/>
            <a:ext cx="4182412" cy="6506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D5FC442-5917-4A11-8210-F6A50EAC06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68" b="89728" l="7174" r="91957">
                        <a14:foregroundMark x1="12391" y1="14397" x2="37283" y2="13230"/>
                        <a14:foregroundMark x1="37283" y1="13230" x2="52174" y2="15409"/>
                        <a14:foregroundMark x1="8913" y1="18288" x2="16957" y2="61323"/>
                        <a14:foregroundMark x1="22391" y1="84903" x2="61522" y2="87626"/>
                        <a14:foregroundMark x1="61522" y1="87626" x2="74130" y2="87315"/>
                        <a14:foregroundMark x1="74130" y1="87315" x2="81087" y2="80233"/>
                        <a14:foregroundMark x1="81087" y1="80233" x2="81087" y2="57432"/>
                        <a14:foregroundMark x1="91413" y1="40233" x2="87935" y2="43268"/>
                        <a14:foregroundMark x1="82826" y1="46770" x2="82826" y2="49261"/>
                        <a14:foregroundMark x1="91957" y1="39144" x2="91957" y2="39144"/>
                        <a14:foregroundMark x1="33804" y1="16809" x2="53587" y2="18677"/>
                        <a14:foregroundMark x1="9783" y1="23969" x2="8913" y2="41245"/>
                        <a14:foregroundMark x1="7174" y1="43502" x2="8587" y2="65603"/>
                        <a14:foregroundMark x1="56522" y1="15175" x2="59674" y2="14553"/>
                        <a14:foregroundMark x1="53043" y1="14553" x2="60435" y2="14786"/>
                        <a14:foregroundMark x1="41848" y1="8171" x2="46739" y2="8638"/>
                        <a14:foregroundMark x1="41848" y1="5136" x2="41848" y2="5136"/>
                        <a14:foregroundMark x1="41848" y1="4747" x2="41848" y2="4747"/>
                        <a14:foregroundMark x1="41848" y1="4747" x2="41848" y2="4747"/>
                        <a14:foregroundMark x1="45543" y1="4125" x2="48152" y2="6381"/>
                        <a14:foregroundMark x1="45543" y1="4125" x2="48152" y2="5370"/>
                        <a14:foregroundMark x1="44674" y1="3268" x2="48478" y2="57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1737"/>
          <a:stretch/>
        </p:blipFill>
        <p:spPr bwMode="auto">
          <a:xfrm>
            <a:off x="5337292" y="-1041074"/>
            <a:ext cx="6493638" cy="8005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F5B372B4-112E-4662-AE7D-105FB5D70785}"/>
              </a:ext>
            </a:extLst>
          </p:cNvPr>
          <p:cNvSpPr/>
          <p:nvPr/>
        </p:nvSpPr>
        <p:spPr>
          <a:xfrm>
            <a:off x="5938911" y="1133276"/>
            <a:ext cx="444070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000" b="1" i="1" dirty="0">
                <a:ln w="0"/>
                <a:latin typeface="Angsana New" panose="02020603050405020304" pitchFamily="18" charset="-34"/>
                <a:cs typeface="Angsana New" panose="02020603050405020304" pitchFamily="18" charset="-34"/>
              </a:rPr>
              <a:t> 1. Do you listen to music on the radio?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14FBAC5A-29FF-4481-8C2E-11E4822C7950}"/>
              </a:ext>
            </a:extLst>
          </p:cNvPr>
          <p:cNvSpPr/>
          <p:nvPr/>
        </p:nvSpPr>
        <p:spPr>
          <a:xfrm>
            <a:off x="5938911" y="2868187"/>
            <a:ext cx="444070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000" b="1" i="1" dirty="0">
                <a:ln w="0"/>
                <a:latin typeface="Angsana New" panose="02020603050405020304" pitchFamily="18" charset="-34"/>
                <a:cs typeface="Angsana New" panose="02020603050405020304" pitchFamily="18" charset="-34"/>
              </a:rPr>
              <a:t>2. Do you listen to radio shows?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034CE873-EBBB-4FA6-A42F-F325A5568DFC}"/>
              </a:ext>
            </a:extLst>
          </p:cNvPr>
          <p:cNvSpPr/>
          <p:nvPr/>
        </p:nvSpPr>
        <p:spPr>
          <a:xfrm>
            <a:off x="5938911" y="4603098"/>
            <a:ext cx="444070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000" b="1" i="1" dirty="0">
                <a:ln w="0"/>
                <a:latin typeface="Angsana New" panose="02020603050405020304" pitchFamily="18" charset="-34"/>
                <a:cs typeface="Angsana New" panose="02020603050405020304" pitchFamily="18" charset="-34"/>
              </a:rPr>
              <a:t>3. Do you sometimes </a:t>
            </a:r>
          </a:p>
          <a:p>
            <a:r>
              <a:rPr lang="en-US" sz="4000" b="1" i="1" dirty="0">
                <a:ln w="0"/>
                <a:latin typeface="Angsana New" panose="02020603050405020304" pitchFamily="18" charset="-34"/>
                <a:cs typeface="Angsana New" panose="02020603050405020304" pitchFamily="18" charset="-34"/>
              </a:rPr>
              <a:t>call to radio shows?</a:t>
            </a:r>
          </a:p>
        </p:txBody>
      </p:sp>
    </p:spTree>
    <p:extLst>
      <p:ext uri="{BB962C8B-B14F-4D97-AF65-F5344CB8AC3E}">
        <p14:creationId xmlns:p14="http://schemas.microsoft.com/office/powerpoint/2010/main" val="39517682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airplan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AA51096E-0375-40A9-91C2-ADDD0A11800E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Прямоугольник 2">
              <a:extLst>
                <a:ext uri="{FF2B5EF4-FFF2-40B4-BE49-F238E27FC236}">
                  <a16:creationId xmlns:a16="http://schemas.microsoft.com/office/drawing/2014/main" id="{A633F400-7824-487D-8C72-0F5D52193827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A3D3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>
              <a:hlinkClick r:id="rId2"/>
              <a:extLst>
                <a:ext uri="{FF2B5EF4-FFF2-40B4-BE49-F238E27FC236}">
                  <a16:creationId xmlns:a16="http://schemas.microsoft.com/office/drawing/2014/main" id="{366AA8D3-9ED9-49AE-B9C5-65D7790D9269}"/>
                </a:ext>
              </a:extLst>
            </p:cNvPr>
            <p:cNvSpPr/>
            <p:nvPr/>
          </p:nvSpPr>
          <p:spPr>
            <a:xfrm>
              <a:off x="10536072" y="6398858"/>
              <a:ext cx="1548076" cy="40011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226314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45262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678942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905256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1131570" algn="l" defTabSz="452628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1357884" algn="l" defTabSz="452628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1584198" algn="l" defTabSz="452628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1810512" algn="l" defTabSz="452628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dirty="0" err="1">
                  <a:ln w="0"/>
                  <a:gradFill>
                    <a:gsLst>
                      <a:gs pos="21000">
                        <a:srgbClr val="53575C"/>
                      </a:gs>
                      <a:gs pos="88000">
                        <a:srgbClr val="C5C7CA"/>
                      </a:gs>
                    </a:gsLst>
                    <a:lin ang="5400000"/>
                  </a:gradFill>
                  <a:latin typeface="Edwardian Script ITC" panose="030303020407070D0804" pitchFamily="66" charset="0"/>
                </a:rPr>
                <a:t>IrinaPapakhina</a:t>
              </a:r>
              <a:endParaRPr lang="ru-RU" sz="2000" b="0" cap="none" spc="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endParaRPr>
            </a:p>
          </p:txBody>
        </p:sp>
      </p:grpSp>
      <p:pic>
        <p:nvPicPr>
          <p:cNvPr id="7" name="Picture 4">
            <a:extLst>
              <a:ext uri="{FF2B5EF4-FFF2-40B4-BE49-F238E27FC236}">
                <a16:creationId xmlns:a16="http://schemas.microsoft.com/office/drawing/2014/main" id="{4061A1FE-F5E1-4F8A-AC86-3E4C4D6D86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3" t="2813" r="4213" b="21694"/>
          <a:stretch/>
        </p:blipFill>
        <p:spPr bwMode="auto">
          <a:xfrm>
            <a:off x="234500" y="-59032"/>
            <a:ext cx="1164159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 descr="Изображение выглядит как текст, газета,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61BF165E-52B3-45A5-8A32-10F7DC0059B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90" t="13128" r="50000" b="65744"/>
          <a:stretch/>
        </p:blipFill>
        <p:spPr>
          <a:xfrm>
            <a:off x="3554046" y="1846384"/>
            <a:ext cx="5002499" cy="3671668"/>
          </a:xfrm>
          <a:prstGeom prst="rect">
            <a:avLst/>
          </a:prstGeom>
          <a:ln w="28575">
            <a:solidFill>
              <a:srgbClr val="E85037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CE63F358-3486-4C2E-A49D-7E81DBFC186E}"/>
              </a:ext>
            </a:extLst>
          </p:cNvPr>
          <p:cNvSpPr/>
          <p:nvPr/>
        </p:nvSpPr>
        <p:spPr>
          <a:xfrm>
            <a:off x="4416149" y="779561"/>
            <a:ext cx="3359702" cy="646331"/>
          </a:xfrm>
          <a:prstGeom prst="rect">
            <a:avLst/>
          </a:prstGeom>
          <a:solidFill>
            <a:schemeClr val="bg1"/>
          </a:solidFill>
          <a:ln>
            <a:solidFill>
              <a:srgbClr val="E85037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i="1" dirty="0">
                <a:ln w="0"/>
              </a:rPr>
              <a:t>Look at the name of a radio show.</a:t>
            </a:r>
          </a:p>
          <a:p>
            <a:pPr algn="ctr"/>
            <a:r>
              <a:rPr lang="en-US" i="1" dirty="0">
                <a:ln w="0"/>
              </a:rPr>
              <a:t>What is this radio show about?</a:t>
            </a:r>
          </a:p>
        </p:txBody>
      </p:sp>
    </p:spTree>
    <p:extLst>
      <p:ext uri="{BB962C8B-B14F-4D97-AF65-F5344CB8AC3E}">
        <p14:creationId xmlns:p14="http://schemas.microsoft.com/office/powerpoint/2010/main" val="4797922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airplane"/>
      </p:transition>
    </mc:Choice>
    <mc:Fallback xmlns="">
      <p:transition spd="slow" advClick="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AA51096E-0375-40A9-91C2-ADDD0A11800E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Прямоугольник 2">
              <a:extLst>
                <a:ext uri="{FF2B5EF4-FFF2-40B4-BE49-F238E27FC236}">
                  <a16:creationId xmlns:a16="http://schemas.microsoft.com/office/drawing/2014/main" id="{A633F400-7824-487D-8C72-0F5D52193827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A3D3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>
              <a:hlinkClick r:id="rId4"/>
              <a:extLst>
                <a:ext uri="{FF2B5EF4-FFF2-40B4-BE49-F238E27FC236}">
                  <a16:creationId xmlns:a16="http://schemas.microsoft.com/office/drawing/2014/main" id="{366AA8D3-9ED9-49AE-B9C5-65D7790D9269}"/>
                </a:ext>
              </a:extLst>
            </p:cNvPr>
            <p:cNvSpPr/>
            <p:nvPr/>
          </p:nvSpPr>
          <p:spPr>
            <a:xfrm>
              <a:off x="10536072" y="6398858"/>
              <a:ext cx="1548076" cy="40011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226314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45262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678942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905256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1131570" algn="l" defTabSz="452628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1357884" algn="l" defTabSz="452628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1584198" algn="l" defTabSz="452628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1810512" algn="l" defTabSz="452628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dirty="0" err="1">
                  <a:ln w="0"/>
                  <a:gradFill>
                    <a:gsLst>
                      <a:gs pos="21000">
                        <a:srgbClr val="53575C"/>
                      </a:gs>
                      <a:gs pos="88000">
                        <a:srgbClr val="C5C7CA"/>
                      </a:gs>
                    </a:gsLst>
                    <a:lin ang="5400000"/>
                  </a:gradFill>
                  <a:latin typeface="Edwardian Script ITC" panose="030303020407070D0804" pitchFamily="66" charset="0"/>
                </a:rPr>
                <a:t>IrinaPapakhina</a:t>
              </a:r>
              <a:endParaRPr lang="ru-RU" sz="2000" b="0" cap="none" spc="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endParaRPr>
            </a:p>
          </p:txBody>
        </p:sp>
      </p:grpSp>
      <p:pic>
        <p:nvPicPr>
          <p:cNvPr id="7" name="Picture 4">
            <a:extLst>
              <a:ext uri="{FF2B5EF4-FFF2-40B4-BE49-F238E27FC236}">
                <a16:creationId xmlns:a16="http://schemas.microsoft.com/office/drawing/2014/main" id="{4061A1FE-F5E1-4F8A-AC86-3E4C4D6D86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3" t="2813" r="4213" b="21694"/>
          <a:stretch/>
        </p:blipFill>
        <p:spPr bwMode="auto">
          <a:xfrm>
            <a:off x="275205" y="0"/>
            <a:ext cx="1164159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 descr="Изображение выглядит как текст, газета,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EF751AD9-0C27-4CC2-82AB-FFDC45B652D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71" t="61159" r="68709" b="20411"/>
          <a:stretch/>
        </p:blipFill>
        <p:spPr>
          <a:xfrm>
            <a:off x="5930544" y="2912193"/>
            <a:ext cx="2284524" cy="2916000"/>
          </a:xfrm>
          <a:prstGeom prst="rect">
            <a:avLst/>
          </a:prstGeom>
          <a:ln w="28575">
            <a:solidFill>
              <a:srgbClr val="E85037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Рисунок 10" descr="Изображение выглядит как текст, газета,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0684FEF1-5627-48A7-81AF-644F6564FFC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39" t="43282" r="48460" b="38923"/>
          <a:stretch/>
        </p:blipFill>
        <p:spPr>
          <a:xfrm>
            <a:off x="923700" y="2912193"/>
            <a:ext cx="4727403" cy="2916000"/>
          </a:xfrm>
          <a:prstGeom prst="rect">
            <a:avLst/>
          </a:prstGeom>
          <a:ln w="28575">
            <a:solidFill>
              <a:srgbClr val="E85037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2" name="Рисунок 11" descr="Изображение выглядит как текст, газета,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6B6F5573-651B-471E-8810-EC9403A6A35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19" t="61159" r="48460" b="20411"/>
          <a:stretch/>
        </p:blipFill>
        <p:spPr>
          <a:xfrm>
            <a:off x="8494508" y="2912193"/>
            <a:ext cx="2284524" cy="2916000"/>
          </a:xfrm>
          <a:prstGeom prst="rect">
            <a:avLst/>
          </a:prstGeom>
          <a:ln w="28575">
            <a:solidFill>
              <a:srgbClr val="E85037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2ED6748A-CFC3-488D-9ED9-182543F24F06}"/>
              </a:ext>
            </a:extLst>
          </p:cNvPr>
          <p:cNvSpPr/>
          <p:nvPr/>
        </p:nvSpPr>
        <p:spPr>
          <a:xfrm>
            <a:off x="3447403" y="679831"/>
            <a:ext cx="5297219" cy="646331"/>
          </a:xfrm>
          <a:prstGeom prst="rect">
            <a:avLst/>
          </a:prstGeom>
          <a:solidFill>
            <a:schemeClr val="bg1"/>
          </a:solidFill>
          <a:ln>
            <a:solidFill>
              <a:srgbClr val="E85037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i="1" dirty="0">
                <a:ln w="0"/>
              </a:rPr>
              <a:t>Listen to the radio show.</a:t>
            </a:r>
          </a:p>
          <a:p>
            <a:pPr algn="ctr"/>
            <a:r>
              <a:rPr lang="en-US" i="1" dirty="0">
                <a:ln w="0"/>
              </a:rPr>
              <a:t>Match callers 1 – 3 to photos of their best friends A – C.</a:t>
            </a:r>
          </a:p>
        </p:txBody>
      </p:sp>
      <p:pic>
        <p:nvPicPr>
          <p:cNvPr id="4" name="1_30">
            <a:hlinkClick r:id="" action="ppaction://media"/>
            <a:extLst>
              <a:ext uri="{FF2B5EF4-FFF2-40B4-BE49-F238E27FC236}">
                <a16:creationId xmlns:a16="http://schemas.microsoft.com/office/drawing/2014/main" id="{2231418A-DD91-4ABE-B8DB-83664B80798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791200" y="1829971"/>
            <a:ext cx="609600" cy="609600"/>
          </a:xfrm>
          <a:prstGeom prst="rect">
            <a:avLst/>
          </a:prstGeom>
          <a:solidFill>
            <a:srgbClr val="E85037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val="6303441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airplan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405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AA51096E-0375-40A9-91C2-ADDD0A11800E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Прямоугольник 2">
              <a:extLst>
                <a:ext uri="{FF2B5EF4-FFF2-40B4-BE49-F238E27FC236}">
                  <a16:creationId xmlns:a16="http://schemas.microsoft.com/office/drawing/2014/main" id="{A633F400-7824-487D-8C72-0F5D52193827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A3D3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>
              <a:hlinkClick r:id="rId4"/>
              <a:extLst>
                <a:ext uri="{FF2B5EF4-FFF2-40B4-BE49-F238E27FC236}">
                  <a16:creationId xmlns:a16="http://schemas.microsoft.com/office/drawing/2014/main" id="{366AA8D3-9ED9-49AE-B9C5-65D7790D9269}"/>
                </a:ext>
              </a:extLst>
            </p:cNvPr>
            <p:cNvSpPr/>
            <p:nvPr/>
          </p:nvSpPr>
          <p:spPr>
            <a:xfrm>
              <a:off x="10536072" y="6398858"/>
              <a:ext cx="1548076" cy="40011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226314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45262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678942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905256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1131570" algn="l" defTabSz="452628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1357884" algn="l" defTabSz="452628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1584198" algn="l" defTabSz="452628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1810512" algn="l" defTabSz="452628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dirty="0" err="1">
                  <a:ln w="0"/>
                  <a:gradFill>
                    <a:gsLst>
                      <a:gs pos="21000">
                        <a:srgbClr val="53575C"/>
                      </a:gs>
                      <a:gs pos="88000">
                        <a:srgbClr val="C5C7CA"/>
                      </a:gs>
                    </a:gsLst>
                    <a:lin ang="5400000"/>
                  </a:gradFill>
                  <a:latin typeface="Edwardian Script ITC" panose="030303020407070D0804" pitchFamily="66" charset="0"/>
                </a:rPr>
                <a:t>IrinaPapakhina</a:t>
              </a:r>
              <a:endParaRPr lang="ru-RU" sz="2000" b="0" cap="none" spc="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endParaRPr>
            </a:p>
          </p:txBody>
        </p:sp>
      </p:grpSp>
      <p:pic>
        <p:nvPicPr>
          <p:cNvPr id="7" name="Picture 4">
            <a:extLst>
              <a:ext uri="{FF2B5EF4-FFF2-40B4-BE49-F238E27FC236}">
                <a16:creationId xmlns:a16="http://schemas.microsoft.com/office/drawing/2014/main" id="{4061A1FE-F5E1-4F8A-AC86-3E4C4D6D86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3" t="2813" r="4213" b="21694"/>
          <a:stretch/>
        </p:blipFill>
        <p:spPr bwMode="auto">
          <a:xfrm>
            <a:off x="275205" y="0"/>
            <a:ext cx="1164159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 descr="Изображение выглядит как текст, газета,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0684FEF1-5627-48A7-81AF-644F6564FFC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39" t="43282" r="48460" b="38923"/>
          <a:stretch/>
        </p:blipFill>
        <p:spPr>
          <a:xfrm>
            <a:off x="661330" y="568620"/>
            <a:ext cx="4727403" cy="2916000"/>
          </a:xfrm>
          <a:prstGeom prst="rect">
            <a:avLst/>
          </a:prstGeom>
          <a:ln w="28575">
            <a:solidFill>
              <a:srgbClr val="E85037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2" name="Рисунок 11" descr="Изображение выглядит как текст, газета,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6B6F5573-651B-471E-8810-EC9403A6A35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19" t="61159" r="48460" b="20411"/>
          <a:stretch/>
        </p:blipFill>
        <p:spPr>
          <a:xfrm>
            <a:off x="3374038" y="3038803"/>
            <a:ext cx="2284524" cy="2916000"/>
          </a:xfrm>
          <a:prstGeom prst="rect">
            <a:avLst/>
          </a:prstGeom>
          <a:ln w="28575">
            <a:solidFill>
              <a:srgbClr val="E85037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2ED6748A-CFC3-488D-9ED9-182543F24F06}"/>
              </a:ext>
            </a:extLst>
          </p:cNvPr>
          <p:cNvSpPr/>
          <p:nvPr/>
        </p:nvSpPr>
        <p:spPr>
          <a:xfrm>
            <a:off x="7090493" y="1252971"/>
            <a:ext cx="2880533" cy="923330"/>
          </a:xfrm>
          <a:prstGeom prst="rect">
            <a:avLst/>
          </a:prstGeom>
          <a:solidFill>
            <a:schemeClr val="bg1"/>
          </a:solidFill>
          <a:ln>
            <a:solidFill>
              <a:srgbClr val="E85037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i="1" dirty="0">
                <a:ln w="0"/>
              </a:rPr>
              <a:t>Listen again.</a:t>
            </a:r>
          </a:p>
          <a:p>
            <a:pPr algn="ctr"/>
            <a:r>
              <a:rPr lang="en-US" i="1" dirty="0">
                <a:ln w="0"/>
              </a:rPr>
              <a:t>Read the questions.</a:t>
            </a:r>
          </a:p>
          <a:p>
            <a:pPr algn="ctr"/>
            <a:r>
              <a:rPr lang="en-US" i="1" dirty="0">
                <a:ln w="0"/>
              </a:rPr>
              <a:t>Write a number or a country.</a:t>
            </a:r>
          </a:p>
        </p:txBody>
      </p:sp>
      <p:pic>
        <p:nvPicPr>
          <p:cNvPr id="4" name="1_30">
            <a:hlinkClick r:id="" action="ppaction://media"/>
            <a:extLst>
              <a:ext uri="{FF2B5EF4-FFF2-40B4-BE49-F238E27FC236}">
                <a16:creationId xmlns:a16="http://schemas.microsoft.com/office/drawing/2014/main" id="{2231418A-DD91-4ABE-B8DB-83664B80798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225959" y="2641190"/>
            <a:ext cx="609600" cy="609600"/>
          </a:xfrm>
          <a:prstGeom prst="rect">
            <a:avLst/>
          </a:prstGeom>
          <a:solidFill>
            <a:srgbClr val="E85037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0" name="Рисунок 9" descr="Изображение выглядит как текст, газета,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EF751AD9-0C27-4CC2-82AB-FFDC45B652D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71" t="61159" r="68709" b="20411"/>
          <a:stretch/>
        </p:blipFill>
        <p:spPr>
          <a:xfrm>
            <a:off x="814309" y="2996599"/>
            <a:ext cx="2284524" cy="2916000"/>
          </a:xfrm>
          <a:prstGeom prst="rect">
            <a:avLst/>
          </a:prstGeom>
          <a:ln w="28575">
            <a:solidFill>
              <a:srgbClr val="E85037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Рисунок 7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7BC8F543-44E2-4828-84F8-9FF260368DA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92371" y="3715679"/>
            <a:ext cx="5276777" cy="1562248"/>
          </a:xfrm>
          <a:prstGeom prst="rect">
            <a:avLst/>
          </a:prstGeom>
          <a:ln w="28575">
            <a:solidFill>
              <a:srgbClr val="E85037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4C6A267E-1BC4-446A-B4AF-6A783E69102E}"/>
              </a:ext>
            </a:extLst>
          </p:cNvPr>
          <p:cNvSpPr/>
          <p:nvPr/>
        </p:nvSpPr>
        <p:spPr>
          <a:xfrm>
            <a:off x="9877824" y="4124633"/>
            <a:ext cx="1291323" cy="292623"/>
          </a:xfrm>
          <a:prstGeom prst="roundRect">
            <a:avLst/>
          </a:prstGeom>
          <a:blipFill>
            <a:blip r:embed="rId9"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DB2931EA-4CCB-4BFA-AAC9-CB1524861F43}"/>
              </a:ext>
            </a:extLst>
          </p:cNvPr>
          <p:cNvSpPr/>
          <p:nvPr/>
        </p:nvSpPr>
        <p:spPr>
          <a:xfrm>
            <a:off x="9877824" y="4488052"/>
            <a:ext cx="1291323" cy="292623"/>
          </a:xfrm>
          <a:prstGeom prst="roundRect">
            <a:avLst/>
          </a:prstGeom>
          <a:blipFill>
            <a:blip r:embed="rId9"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7E871F17-DC1C-415C-9346-95BDA412EC5C}"/>
              </a:ext>
            </a:extLst>
          </p:cNvPr>
          <p:cNvSpPr/>
          <p:nvPr/>
        </p:nvSpPr>
        <p:spPr>
          <a:xfrm>
            <a:off x="9877824" y="4867876"/>
            <a:ext cx="1291323" cy="292623"/>
          </a:xfrm>
          <a:prstGeom prst="roundRect">
            <a:avLst/>
          </a:prstGeom>
          <a:blipFill>
            <a:blip r:embed="rId9"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51693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airplan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405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2E21338A-B03E-4FB7-8C36-8261E2D212A4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id="{50A7B2F9-7AD5-4632-97DF-C62327351B6D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A3D3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>
              <a:hlinkClick r:id="rId2"/>
              <a:extLst>
                <a:ext uri="{FF2B5EF4-FFF2-40B4-BE49-F238E27FC236}">
                  <a16:creationId xmlns:a16="http://schemas.microsoft.com/office/drawing/2014/main" id="{17453DD1-3DFE-46F5-85F1-FD75B5A158DD}"/>
                </a:ext>
              </a:extLst>
            </p:cNvPr>
            <p:cNvSpPr/>
            <p:nvPr/>
          </p:nvSpPr>
          <p:spPr>
            <a:xfrm>
              <a:off x="10536072" y="6398858"/>
              <a:ext cx="1548076" cy="40011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226314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45262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678942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905256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1131570" algn="l" defTabSz="452628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1357884" algn="l" defTabSz="452628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1584198" algn="l" defTabSz="452628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1810512" algn="l" defTabSz="452628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dirty="0" err="1">
                  <a:ln w="0"/>
                  <a:gradFill>
                    <a:gsLst>
                      <a:gs pos="21000">
                        <a:srgbClr val="53575C"/>
                      </a:gs>
                      <a:gs pos="88000">
                        <a:srgbClr val="C5C7CA"/>
                      </a:gs>
                    </a:gsLst>
                    <a:lin ang="5400000"/>
                  </a:gradFill>
                  <a:latin typeface="Edwardian Script ITC" panose="030303020407070D0804" pitchFamily="66" charset="0"/>
                </a:rPr>
                <a:t>IrinaPapakhina</a:t>
              </a:r>
              <a:endParaRPr lang="ru-RU" sz="2000" b="0" cap="none" spc="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endParaRPr>
            </a:p>
          </p:txBody>
        </p:sp>
      </p:grpSp>
      <p:pic>
        <p:nvPicPr>
          <p:cNvPr id="10" name="Picture 4">
            <a:extLst>
              <a:ext uri="{FF2B5EF4-FFF2-40B4-BE49-F238E27FC236}">
                <a16:creationId xmlns:a16="http://schemas.microsoft.com/office/drawing/2014/main" id="{B8B30B49-E3A0-4E33-B0C0-9B9E2D69BE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3" t="2813" r="4213" b="21694"/>
          <a:stretch/>
        </p:blipFill>
        <p:spPr bwMode="auto">
          <a:xfrm>
            <a:off x="275205" y="0"/>
            <a:ext cx="1164159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34351068-2AC4-4035-9973-E099E8E924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7426" y="1017013"/>
            <a:ext cx="5937149" cy="3525680"/>
          </a:xfrm>
          <a:prstGeom prst="rect">
            <a:avLst/>
          </a:prstGeom>
          <a:ln w="28575">
            <a:solidFill>
              <a:srgbClr val="E85037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4" name="Рисунок 13" descr="Изображение выглядит как стол&#10;&#10;Автоматически созданное описание">
            <a:extLst>
              <a:ext uri="{FF2B5EF4-FFF2-40B4-BE49-F238E27FC236}">
                <a16:creationId xmlns:a16="http://schemas.microsoft.com/office/drawing/2014/main" id="{521E56F5-2016-48AB-80E0-5D6B782801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2883" y="4624724"/>
            <a:ext cx="5937149" cy="1657232"/>
          </a:xfrm>
          <a:prstGeom prst="rect">
            <a:avLst/>
          </a:prstGeom>
          <a:ln w="28575">
            <a:solidFill>
              <a:srgbClr val="E85037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5E1DC862-3B16-463D-B742-740E9877710D}"/>
              </a:ext>
            </a:extLst>
          </p:cNvPr>
          <p:cNvSpPr/>
          <p:nvPr/>
        </p:nvSpPr>
        <p:spPr>
          <a:xfrm>
            <a:off x="4159476" y="505235"/>
            <a:ext cx="3873048" cy="369332"/>
          </a:xfrm>
          <a:prstGeom prst="rect">
            <a:avLst/>
          </a:prstGeom>
          <a:solidFill>
            <a:schemeClr val="bg1"/>
          </a:solidFill>
          <a:ln>
            <a:solidFill>
              <a:srgbClr val="E85037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i="1" dirty="0">
                <a:ln w="0"/>
              </a:rPr>
              <a:t>Read Jen’s blog and complete the table.</a:t>
            </a:r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7B3B21A6-C9E8-46C8-BA03-2EE729AF43C6}"/>
              </a:ext>
            </a:extLst>
          </p:cNvPr>
          <p:cNvSpPr/>
          <p:nvPr/>
        </p:nvSpPr>
        <p:spPr>
          <a:xfrm>
            <a:off x="5348028" y="5162844"/>
            <a:ext cx="804244" cy="340102"/>
          </a:xfrm>
          <a:prstGeom prst="roundRect">
            <a:avLst/>
          </a:prstGeom>
          <a:solidFill>
            <a:srgbClr val="A3D3AD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E28E0A3F-54C0-4EE3-81BF-E0A7698014FF}"/>
              </a:ext>
            </a:extLst>
          </p:cNvPr>
          <p:cNvSpPr/>
          <p:nvPr/>
        </p:nvSpPr>
        <p:spPr>
          <a:xfrm>
            <a:off x="6287590" y="5162844"/>
            <a:ext cx="1323032" cy="314847"/>
          </a:xfrm>
          <a:prstGeom prst="roundRect">
            <a:avLst/>
          </a:prstGeom>
          <a:solidFill>
            <a:srgbClr val="A3D3AD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2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0BDACDF8-040E-4974-95BB-0D01F2F70B01}"/>
              </a:ext>
            </a:extLst>
          </p:cNvPr>
          <p:cNvSpPr/>
          <p:nvPr/>
        </p:nvSpPr>
        <p:spPr>
          <a:xfrm>
            <a:off x="4403147" y="5633177"/>
            <a:ext cx="804244" cy="528471"/>
          </a:xfrm>
          <a:prstGeom prst="roundRect">
            <a:avLst/>
          </a:prstGeom>
          <a:solidFill>
            <a:srgbClr val="A3D3AD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3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C006EC18-0915-483B-9D24-89AE91FCF49D}"/>
              </a:ext>
            </a:extLst>
          </p:cNvPr>
          <p:cNvSpPr/>
          <p:nvPr/>
        </p:nvSpPr>
        <p:spPr>
          <a:xfrm>
            <a:off x="5344010" y="5633177"/>
            <a:ext cx="804244" cy="528471"/>
          </a:xfrm>
          <a:prstGeom prst="roundRect">
            <a:avLst/>
          </a:prstGeom>
          <a:solidFill>
            <a:srgbClr val="A3D3AD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4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D7F9518C-FD9B-4A03-B397-2FA81B286B0E}"/>
              </a:ext>
            </a:extLst>
          </p:cNvPr>
          <p:cNvSpPr/>
          <p:nvPr/>
        </p:nvSpPr>
        <p:spPr>
          <a:xfrm>
            <a:off x="7740581" y="5633177"/>
            <a:ext cx="1181686" cy="528471"/>
          </a:xfrm>
          <a:prstGeom prst="roundRect">
            <a:avLst/>
          </a:prstGeom>
          <a:solidFill>
            <a:srgbClr val="A3D3AD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5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21" name="Рисунок 20" descr="Изображение выглядит как текст, газета,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48877D68-B686-4958-B547-A262AD9B298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38" t="13134" r="4313" b="77711"/>
          <a:stretch/>
        </p:blipFill>
        <p:spPr>
          <a:xfrm>
            <a:off x="6426649" y="1231685"/>
            <a:ext cx="2744647" cy="2036350"/>
          </a:xfrm>
          <a:prstGeom prst="rect">
            <a:avLst/>
          </a:prstGeom>
          <a:ln w="28575">
            <a:solidFill>
              <a:srgbClr val="E85037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801498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airplan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A48DBFF0-5458-470A-9C53-3C1283502A19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Прямоугольник 3">
              <a:extLst>
                <a:ext uri="{FF2B5EF4-FFF2-40B4-BE49-F238E27FC236}">
                  <a16:creationId xmlns:a16="http://schemas.microsoft.com/office/drawing/2014/main" id="{C9DBC4D2-C1C1-4EE2-9587-74630F425825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A3D3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>
              <a:hlinkClick r:id="rId2"/>
              <a:extLst>
                <a:ext uri="{FF2B5EF4-FFF2-40B4-BE49-F238E27FC236}">
                  <a16:creationId xmlns:a16="http://schemas.microsoft.com/office/drawing/2014/main" id="{25B607C2-0392-44EC-ADA2-1A0FF527EA3E}"/>
                </a:ext>
              </a:extLst>
            </p:cNvPr>
            <p:cNvSpPr/>
            <p:nvPr/>
          </p:nvSpPr>
          <p:spPr>
            <a:xfrm>
              <a:off x="10536072" y="6398858"/>
              <a:ext cx="1548076" cy="40011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226314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45262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678942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905256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1131570" algn="l" defTabSz="452628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1357884" algn="l" defTabSz="452628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1584198" algn="l" defTabSz="452628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1810512" algn="l" defTabSz="452628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dirty="0" err="1">
                  <a:ln w="0"/>
                  <a:gradFill>
                    <a:gsLst>
                      <a:gs pos="21000">
                        <a:srgbClr val="53575C"/>
                      </a:gs>
                      <a:gs pos="88000">
                        <a:srgbClr val="C5C7CA"/>
                      </a:gs>
                    </a:gsLst>
                    <a:lin ang="5400000"/>
                  </a:gradFill>
                  <a:latin typeface="Edwardian Script ITC" panose="030303020407070D0804" pitchFamily="66" charset="0"/>
                </a:rPr>
                <a:t>IrinaPapakhina</a:t>
              </a:r>
              <a:endParaRPr lang="ru-RU" sz="2000" b="0" cap="none" spc="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endParaRPr>
            </a:p>
          </p:txBody>
        </p:sp>
      </p:grpSp>
      <p:pic>
        <p:nvPicPr>
          <p:cNvPr id="6" name="Picture 4">
            <a:extLst>
              <a:ext uri="{FF2B5EF4-FFF2-40B4-BE49-F238E27FC236}">
                <a16:creationId xmlns:a16="http://schemas.microsoft.com/office/drawing/2014/main" id="{2D95F2B6-3AAE-41D7-80A9-083BF01EC6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3" t="2813" r="4213" b="21694"/>
          <a:stretch/>
        </p:blipFill>
        <p:spPr bwMode="auto">
          <a:xfrm>
            <a:off x="275205" y="0"/>
            <a:ext cx="1164159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04E65D27-1701-4388-AA69-7570F78DEC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4403" y="2407927"/>
            <a:ext cx="5937149" cy="3525680"/>
          </a:xfrm>
          <a:prstGeom prst="rect">
            <a:avLst/>
          </a:prstGeom>
          <a:ln w="28575">
            <a:solidFill>
              <a:srgbClr val="E85037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" name="Рисунок 8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26588C8E-149C-4494-B953-A6ED75F059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3971" y="924393"/>
            <a:ext cx="5289006" cy="2891618"/>
          </a:xfrm>
          <a:prstGeom prst="rect">
            <a:avLst/>
          </a:prstGeom>
          <a:ln w="28575">
            <a:solidFill>
              <a:srgbClr val="E85037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E2BAC683-E285-429A-B332-346A342FE905}"/>
              </a:ext>
            </a:extLst>
          </p:cNvPr>
          <p:cNvSpPr/>
          <p:nvPr/>
        </p:nvSpPr>
        <p:spPr>
          <a:xfrm>
            <a:off x="7310501" y="1021869"/>
            <a:ext cx="1582484" cy="923330"/>
          </a:xfrm>
          <a:prstGeom prst="rect">
            <a:avLst/>
          </a:prstGeom>
          <a:solidFill>
            <a:schemeClr val="bg1"/>
          </a:solidFill>
          <a:ln>
            <a:solidFill>
              <a:srgbClr val="E85037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i="1" dirty="0">
                <a:ln w="0"/>
              </a:rPr>
              <a:t>Find and circle </a:t>
            </a:r>
          </a:p>
          <a:p>
            <a:pPr algn="ctr"/>
            <a:r>
              <a:rPr lang="en-US" i="1" dirty="0">
                <a:ln w="0"/>
              </a:rPr>
              <a:t>capital letters </a:t>
            </a:r>
          </a:p>
          <a:p>
            <a:pPr algn="ctr"/>
            <a:r>
              <a:rPr lang="en-US" i="1" dirty="0">
                <a:ln w="0"/>
              </a:rPr>
              <a:t>in Jen’s blog.</a:t>
            </a:r>
          </a:p>
        </p:txBody>
      </p:sp>
      <p:pic>
        <p:nvPicPr>
          <p:cNvPr id="11" name="Рисунок 10" descr="Изображение выглядит как текст, газета,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CE1A6155-D8F6-4DE5-BE4D-2023C22CA26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38" t="13134" r="4313" b="77711"/>
          <a:stretch/>
        </p:blipFill>
        <p:spPr>
          <a:xfrm>
            <a:off x="7194507" y="2623756"/>
            <a:ext cx="2744647" cy="2036350"/>
          </a:xfrm>
          <a:prstGeom prst="rect">
            <a:avLst/>
          </a:prstGeom>
          <a:ln w="28575">
            <a:solidFill>
              <a:srgbClr val="E85037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471852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airplane"/>
      </p:transition>
    </mc:Choice>
    <mc:Fallback xmlns="">
      <p:transition spd="slow" advClick="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4957AF70-E753-4110-B1F1-40FC323B9753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1" name="Прямоугольник 30">
              <a:extLst>
                <a:ext uri="{FF2B5EF4-FFF2-40B4-BE49-F238E27FC236}">
                  <a16:creationId xmlns:a16="http://schemas.microsoft.com/office/drawing/2014/main" id="{589DF158-5812-4280-BF01-2793182ECE78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A3D3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>
              <a:hlinkClick r:id="rId12"/>
              <a:extLst>
                <a:ext uri="{FF2B5EF4-FFF2-40B4-BE49-F238E27FC236}">
                  <a16:creationId xmlns:a16="http://schemas.microsoft.com/office/drawing/2014/main" id="{04C64CA5-E5F3-4734-8235-0F9350241671}"/>
                </a:ext>
              </a:extLst>
            </p:cNvPr>
            <p:cNvSpPr/>
            <p:nvPr/>
          </p:nvSpPr>
          <p:spPr>
            <a:xfrm>
              <a:off x="10536072" y="6398858"/>
              <a:ext cx="1548076" cy="40011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226314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45262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678942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905256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1131570" algn="l" defTabSz="452628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1357884" algn="l" defTabSz="452628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1584198" algn="l" defTabSz="452628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1810512" algn="l" defTabSz="452628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dirty="0" err="1">
                  <a:ln w="0"/>
                  <a:gradFill>
                    <a:gsLst>
                      <a:gs pos="21000">
                        <a:srgbClr val="53575C"/>
                      </a:gs>
                      <a:gs pos="88000">
                        <a:srgbClr val="C5C7CA"/>
                      </a:gs>
                    </a:gsLst>
                    <a:lin ang="5400000"/>
                  </a:gradFill>
                  <a:latin typeface="Edwardian Script ITC" panose="030303020407070D0804" pitchFamily="66" charset="0"/>
                </a:rPr>
                <a:t>IrinaPapakhina</a:t>
              </a:r>
              <a:endParaRPr lang="ru-RU" sz="2000" b="0" cap="none" spc="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endParaRPr>
            </a:p>
          </p:txBody>
        </p:sp>
      </p:grpSp>
      <p:sp>
        <p:nvSpPr>
          <p:cNvPr id="32" name="Прямоугольник 31">
            <a:hlinkClick r:id="rId12"/>
            <a:extLst>
              <a:ext uri="{FF2B5EF4-FFF2-40B4-BE49-F238E27FC236}">
                <a16:creationId xmlns:a16="http://schemas.microsoft.com/office/drawing/2014/main" id="{3A323C6D-5BE6-4F1A-8C8F-F40B06A49FB3}"/>
              </a:ext>
            </a:extLst>
          </p:cNvPr>
          <p:cNvSpPr/>
          <p:nvPr/>
        </p:nvSpPr>
        <p:spPr>
          <a:xfrm>
            <a:off x="10182558" y="6416247"/>
            <a:ext cx="2009442" cy="36933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dirty="0" err="1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Edwardian Script ITC" panose="030303020407070D0804" pitchFamily="66" charset="0"/>
              </a:rPr>
              <a:t>IrinaPapakhina</a:t>
            </a:r>
            <a:endParaRPr lang="ru-RU" b="0" cap="none" spc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9007268-78C3-4C10-A2EB-03AD83D09634}"/>
              </a:ext>
            </a:extLst>
          </p:cNvPr>
          <p:cNvSpPr/>
          <p:nvPr/>
        </p:nvSpPr>
        <p:spPr>
          <a:xfrm>
            <a:off x="511682" y="1046985"/>
            <a:ext cx="3785973" cy="46166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i="1" cap="none" spc="0" dirty="0">
                <a:ln w="0"/>
                <a:solidFill>
                  <a:schemeClr val="tx1"/>
                </a:solidFill>
              </a:rPr>
              <a:t>Write </a:t>
            </a:r>
            <a:r>
              <a:rPr lang="en-US" sz="2400" i="1" dirty="0">
                <a:ln w="0"/>
              </a:rPr>
              <a:t>about your best friend</a:t>
            </a:r>
            <a:r>
              <a:rPr lang="en-US" sz="2400" b="0" i="1" cap="none" spc="0" dirty="0">
                <a:ln w="0"/>
                <a:solidFill>
                  <a:schemeClr val="tx1"/>
                </a:solidFill>
              </a:rPr>
              <a:t>.</a:t>
            </a:r>
            <a:endParaRPr lang="ru-RU" sz="2400" b="0" i="1" cap="none" spc="0" dirty="0">
              <a:ln w="0"/>
              <a:solidFill>
                <a:schemeClr val="tx1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352F1F6-7F7D-4073-A7D2-265BC3FE726F}"/>
              </a:ext>
            </a:extLst>
          </p:cNvPr>
          <p:cNvSpPr/>
          <p:nvPr/>
        </p:nvSpPr>
        <p:spPr>
          <a:xfrm>
            <a:off x="646315" y="2482680"/>
            <a:ext cx="2757614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0" i="1" cap="none" spc="0" dirty="0">
                <a:ln w="0"/>
                <a:solidFill>
                  <a:schemeClr val="tx1"/>
                </a:solidFill>
              </a:rPr>
              <a:t>Your name, age, country.</a:t>
            </a:r>
            <a:endParaRPr lang="ru-RU" sz="2000" b="0" i="1" cap="none" spc="0" dirty="0">
              <a:ln w="0"/>
              <a:solidFill>
                <a:schemeClr val="tx1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663AA1DF-C43C-484E-B8C4-B920A53D2B38}"/>
              </a:ext>
            </a:extLst>
          </p:cNvPr>
          <p:cNvSpPr/>
          <p:nvPr/>
        </p:nvSpPr>
        <p:spPr>
          <a:xfrm>
            <a:off x="646315" y="3422964"/>
            <a:ext cx="3856056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0" i="1" cap="none" spc="0" dirty="0">
                <a:ln w="0"/>
                <a:solidFill>
                  <a:schemeClr val="tx1"/>
                </a:solidFill>
              </a:rPr>
              <a:t>Your best friend is your classmate / </a:t>
            </a:r>
          </a:p>
          <a:p>
            <a:pPr algn="ctr"/>
            <a:r>
              <a:rPr lang="en-US" sz="2000" b="0" i="1" cap="none" spc="0" dirty="0" err="1">
                <a:ln w="0"/>
                <a:solidFill>
                  <a:schemeClr val="tx1"/>
                </a:solidFill>
              </a:rPr>
              <a:t>neighbour</a:t>
            </a:r>
            <a:r>
              <a:rPr lang="en-US" sz="2000" b="0" i="1" cap="none" spc="0" dirty="0">
                <a:ln w="0"/>
                <a:solidFill>
                  <a:schemeClr val="tx1"/>
                </a:solidFill>
              </a:rPr>
              <a:t> / family m</a:t>
            </a:r>
            <a:r>
              <a:rPr lang="en-US" sz="2000" i="1" dirty="0">
                <a:ln w="0"/>
              </a:rPr>
              <a:t>ember.</a:t>
            </a:r>
            <a:endParaRPr lang="ru-RU" sz="2000" b="0" i="1" cap="none" spc="0" dirty="0">
              <a:ln w="0"/>
              <a:solidFill>
                <a:schemeClr val="tx1"/>
              </a:solidFill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7E63ABB7-C2BB-42EE-B52C-BA5AD1A1C1EA}"/>
              </a:ext>
            </a:extLst>
          </p:cNvPr>
          <p:cNvSpPr/>
          <p:nvPr/>
        </p:nvSpPr>
        <p:spPr>
          <a:xfrm>
            <a:off x="646315" y="4671024"/>
            <a:ext cx="2677080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0" i="1" cap="none" spc="0" dirty="0">
                <a:ln w="0"/>
                <a:solidFill>
                  <a:schemeClr val="tx1"/>
                </a:solidFill>
              </a:rPr>
              <a:t>Your friend’s name, age.</a:t>
            </a:r>
            <a:endParaRPr lang="ru-RU" sz="2000" b="0" i="1" cap="none" spc="0" dirty="0">
              <a:ln w="0"/>
              <a:solidFill>
                <a:schemeClr val="tx1"/>
              </a:solidFill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ECE1D7EC-C445-42EA-B76F-8E5031476D78}"/>
              </a:ext>
            </a:extLst>
          </p:cNvPr>
          <p:cNvSpPr/>
          <p:nvPr/>
        </p:nvSpPr>
        <p:spPr>
          <a:xfrm>
            <a:off x="646315" y="5611308"/>
            <a:ext cx="4172617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0" i="1" cap="none" spc="0" dirty="0">
                <a:ln w="0"/>
                <a:solidFill>
                  <a:schemeClr val="tx1"/>
                </a:solidFill>
              </a:rPr>
              <a:t>Your friend’s country / city, nationality.</a:t>
            </a:r>
            <a:endParaRPr lang="ru-RU" sz="2000" b="0" i="1" cap="none" spc="0" dirty="0">
              <a:ln w="0"/>
              <a:solidFill>
                <a:schemeClr val="tx1"/>
              </a:solidFill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6F2906C7-0C6A-4C80-809E-15F7B26167C4}"/>
              </a:ext>
            </a:extLst>
          </p:cNvPr>
          <p:cNvSpPr/>
          <p:nvPr/>
        </p:nvSpPr>
        <p:spPr>
          <a:xfrm>
            <a:off x="5662917" y="2494861"/>
            <a:ext cx="4312399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i="1" dirty="0">
                <a:ln w="0"/>
                <a:solidFill>
                  <a:srgbClr val="002060"/>
                </a:solidFill>
                <a:latin typeface="Ink Free" panose="03080402000500000000" pitchFamily="66" charset="0"/>
              </a:rPr>
              <a:t>My name’s … . I’m … and I’m from … .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04EA04DB-B187-4C8D-AF93-B0066EB26F49}"/>
              </a:ext>
            </a:extLst>
          </p:cNvPr>
          <p:cNvSpPr/>
          <p:nvPr/>
        </p:nvSpPr>
        <p:spPr>
          <a:xfrm>
            <a:off x="5662917" y="5010795"/>
            <a:ext cx="4714753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i="1" cap="none" spc="0" dirty="0">
                <a:ln w="0"/>
                <a:solidFill>
                  <a:srgbClr val="002060"/>
                </a:solidFill>
                <a:latin typeface="Ink Free" panose="03080402000500000000" pitchFamily="66" charset="0"/>
              </a:rPr>
              <a:t>His / Her family are from … . They are … .</a:t>
            </a:r>
            <a:endParaRPr lang="ru-RU" sz="2000" b="1" i="1" cap="none" spc="0" dirty="0">
              <a:ln w="0"/>
              <a:solidFill>
                <a:srgbClr val="002060"/>
              </a:solidFill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63BE5AD6-2E25-475A-89E8-C7B7A414BAAD}"/>
              </a:ext>
            </a:extLst>
          </p:cNvPr>
          <p:cNvSpPr/>
          <p:nvPr/>
        </p:nvSpPr>
        <p:spPr>
          <a:xfrm>
            <a:off x="5662917" y="3752828"/>
            <a:ext cx="5456943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i="1" dirty="0">
                <a:ln w="0"/>
                <a:solidFill>
                  <a:srgbClr val="002060"/>
                </a:solidFill>
                <a:latin typeface="Ink Free" panose="03080402000500000000" pitchFamily="66" charset="0"/>
              </a:rPr>
              <a:t>My best friend … (name) is my … . He / She is … .</a:t>
            </a:r>
            <a:endParaRPr lang="ru-RU" sz="2000" b="1" i="1" cap="none" spc="0" dirty="0">
              <a:ln w="0"/>
              <a:solidFill>
                <a:srgbClr val="002060"/>
              </a:solidFill>
            </a:endParaRP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EE73493A-F57D-4660-9F9D-46E2BD1EBE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8715" y="-42562"/>
            <a:ext cx="3396887" cy="2478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6CD2E2E1-55F9-47E1-AA37-D424F9626131}"/>
              </a:ext>
            </a:extLst>
          </p:cNvPr>
          <p:cNvSpPr/>
          <p:nvPr/>
        </p:nvSpPr>
        <p:spPr>
          <a:xfrm>
            <a:off x="5986276" y="1046985"/>
            <a:ext cx="2618025" cy="4001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i="1" cap="none" spc="0" dirty="0">
                <a:ln w="0"/>
                <a:solidFill>
                  <a:srgbClr val="002060"/>
                </a:solidFill>
                <a:latin typeface="Ink Free" panose="03080402000500000000" pitchFamily="66" charset="0"/>
              </a:rPr>
              <a:t>This is my best friend.</a:t>
            </a:r>
            <a:endParaRPr lang="ru-RU" sz="2000" b="1" i="1" cap="none" spc="0" dirty="0">
              <a:ln w="0"/>
              <a:solidFill>
                <a:srgbClr val="002060"/>
              </a:solidFill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name="TextBox1" r:id="rId1" imgW="3305160" imgH="266760"/>
        </mc:Choice>
        <mc:Fallback>
          <p:control name="TextBox1" r:id="rId1" imgW="3305160" imgH="266760">
            <p:pic>
              <p:nvPicPr>
                <p:cNvPr id="7" name="TextBox1">
                  <a:extLst>
                    <a:ext uri="{FF2B5EF4-FFF2-40B4-BE49-F238E27FC236}">
                      <a16:creationId xmlns:a16="http://schemas.microsoft.com/office/drawing/2014/main" id="{BD7D8371-3CE9-47F5-9FE3-71F89BA08828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646315" y="3018137"/>
                  <a:ext cx="3302000" cy="269480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TextBox2" r:id="rId2" imgW="3305160" imgH="266760"/>
        </mc:Choice>
        <mc:Fallback>
          <p:control name="TextBox2" r:id="rId2" imgW="3305160" imgH="266760">
            <p:pic>
              <p:nvPicPr>
                <p:cNvPr id="9" name="TextBox2">
                  <a:extLst>
                    <a:ext uri="{FF2B5EF4-FFF2-40B4-BE49-F238E27FC236}">
                      <a16:creationId xmlns:a16="http://schemas.microsoft.com/office/drawing/2014/main" id="{3C441B2E-3835-435D-88AE-1C09E00A62A7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646315" y="4266197"/>
                  <a:ext cx="3302000" cy="269480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TextBox3" r:id="rId3" imgW="3305160" imgH="266760"/>
        </mc:Choice>
        <mc:Fallback>
          <p:control name="TextBox3" r:id="rId3" imgW="3305160" imgH="266760">
            <p:pic>
              <p:nvPicPr>
                <p:cNvPr id="11" name="TextBox3">
                  <a:extLst>
                    <a:ext uri="{FF2B5EF4-FFF2-40B4-BE49-F238E27FC236}">
                      <a16:creationId xmlns:a16="http://schemas.microsoft.com/office/drawing/2014/main" id="{36DF3A7E-E880-4662-BDE1-BF13E645CAAC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646315" y="5206481"/>
                  <a:ext cx="3302000" cy="269480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TextBox4" r:id="rId4" imgW="3305160" imgH="266760"/>
        </mc:Choice>
        <mc:Fallback>
          <p:control name="TextBox4" r:id="rId4" imgW="3305160" imgH="266760">
            <p:pic>
              <p:nvPicPr>
                <p:cNvPr id="13" name="TextBox4">
                  <a:extLst>
                    <a:ext uri="{FF2B5EF4-FFF2-40B4-BE49-F238E27FC236}">
                      <a16:creationId xmlns:a16="http://schemas.microsoft.com/office/drawing/2014/main" id="{D1D7AB86-2D2D-4F85-B654-FE5E45E19C2E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646315" y="6146767"/>
                  <a:ext cx="3302000" cy="269480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TextBox7" r:id="rId5" imgW="5886360" imgH="266760"/>
        </mc:Choice>
        <mc:Fallback>
          <p:control name="TextBox7" r:id="rId5" imgW="5886360" imgH="266760">
            <p:pic>
              <p:nvPicPr>
                <p:cNvPr id="23" name="TextBox7">
                  <a:extLst>
                    <a:ext uri="{FF2B5EF4-FFF2-40B4-BE49-F238E27FC236}">
                      <a16:creationId xmlns:a16="http://schemas.microsoft.com/office/drawing/2014/main" id="{21B3BA67-7713-4593-8E26-622D0B78C200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662917" y="3001270"/>
                  <a:ext cx="5882768" cy="269480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TextBox8" r:id="rId6" imgW="5886360" imgH="266760"/>
        </mc:Choice>
        <mc:Fallback>
          <p:control name="TextBox8" r:id="rId6" imgW="5886360" imgH="266760">
            <p:pic>
              <p:nvPicPr>
                <p:cNvPr id="24" name="TextBox8">
                  <a:extLst>
                    <a:ext uri="{FF2B5EF4-FFF2-40B4-BE49-F238E27FC236}">
                      <a16:creationId xmlns:a16="http://schemas.microsoft.com/office/drawing/2014/main" id="{985F9AE2-2187-4B31-B8BA-0CA7893056CF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662917" y="4259237"/>
                  <a:ext cx="5882768" cy="269480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TextBox9" r:id="rId7" imgW="5886360" imgH="266760"/>
        </mc:Choice>
        <mc:Fallback>
          <p:control name="TextBox9" r:id="rId7" imgW="5886360" imgH="266760">
            <p:pic>
              <p:nvPicPr>
                <p:cNvPr id="25" name="TextBox9">
                  <a:extLst>
                    <a:ext uri="{FF2B5EF4-FFF2-40B4-BE49-F238E27FC236}">
                      <a16:creationId xmlns:a16="http://schemas.microsoft.com/office/drawing/2014/main" id="{C123624B-AC68-423B-A98E-1A1CF515A54C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662917" y="5517204"/>
                  <a:ext cx="5882768" cy="269480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TextBox11" r:id="rId8" imgW="5886360" imgH="266760"/>
        </mc:Choice>
        <mc:Fallback>
          <p:control name="TextBox11" r:id="rId8" imgW="5886360" imgH="266760">
            <p:pic>
              <p:nvPicPr>
                <p:cNvPr id="29" name="TextBox11">
                  <a:extLst>
                    <a:ext uri="{FF2B5EF4-FFF2-40B4-BE49-F238E27FC236}">
                      <a16:creationId xmlns:a16="http://schemas.microsoft.com/office/drawing/2014/main" id="{2B06FAAF-D8F3-4E83-915B-3BD71AD1A132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662917" y="3377049"/>
                  <a:ext cx="5882768" cy="269480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TextBox13" r:id="rId9" imgW="5886360" imgH="266760"/>
        </mc:Choice>
        <mc:Fallback>
          <p:control name="TextBox13" r:id="rId9" imgW="5886360" imgH="266760">
            <p:pic>
              <p:nvPicPr>
                <p:cNvPr id="37" name="TextBox13">
                  <a:extLst>
                    <a:ext uri="{FF2B5EF4-FFF2-40B4-BE49-F238E27FC236}">
                      <a16:creationId xmlns:a16="http://schemas.microsoft.com/office/drawing/2014/main" id="{0E01154B-A680-459F-B599-6D640354334C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662917" y="4635016"/>
                  <a:ext cx="5882768" cy="269480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TextBox14" r:id="rId10" imgW="5886360" imgH="266760"/>
        </mc:Choice>
        <mc:Fallback>
          <p:control name="TextBox14" r:id="rId10" imgW="5886360" imgH="266760">
            <p:pic>
              <p:nvPicPr>
                <p:cNvPr id="38" name="TextBox14">
                  <a:extLst>
                    <a:ext uri="{FF2B5EF4-FFF2-40B4-BE49-F238E27FC236}">
                      <a16:creationId xmlns:a16="http://schemas.microsoft.com/office/drawing/2014/main" id="{6C78D54E-B2F5-4EA2-84B2-BD60B2034731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662917" y="5892984"/>
                  <a:ext cx="5882768" cy="269480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9569282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airplane"/>
      </p:transition>
    </mc:Choice>
    <mc:Fallback xmlns="">
      <p:transition spd="slow" advClick="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36CC294-7580-4882-8FBD-7497EF3345C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3D3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6CDA7330-0814-43D3-9BDD-080A48E68C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7724" y="400224"/>
            <a:ext cx="3946772" cy="5920159"/>
          </a:xfrm>
          <a:prstGeom prst="rect">
            <a:avLst/>
          </a:prstGeom>
          <a:noFill/>
          <a:ln w="28575">
            <a:solidFill>
              <a:srgbClr val="E85037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hlinkClick r:id="rId3"/>
            <a:extLst>
              <a:ext uri="{FF2B5EF4-FFF2-40B4-BE49-F238E27FC236}">
                <a16:creationId xmlns:a16="http://schemas.microsoft.com/office/drawing/2014/main" id="{BA83D009-B73D-48B4-88B2-8B68730B84DE}"/>
              </a:ext>
            </a:extLst>
          </p:cNvPr>
          <p:cNvSpPr/>
          <p:nvPr/>
        </p:nvSpPr>
        <p:spPr>
          <a:xfrm>
            <a:off x="10536072" y="6398858"/>
            <a:ext cx="1548076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226314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45262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678942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905256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1131570" algn="l" defTabSz="452628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1357884" algn="l" defTabSz="452628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1584198" algn="l" defTabSz="452628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1810512" algn="l" defTabSz="452628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 err="1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Edwardian Script ITC" panose="030303020407070D0804" pitchFamily="66" charset="0"/>
              </a:rPr>
              <a:t>IrinaPapakhina</a:t>
            </a:r>
            <a:endParaRPr lang="ru-RU" sz="2000" b="0" cap="none" spc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CB59D81-56EC-4E93-AACA-6C25588321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744" y="633958"/>
            <a:ext cx="3981450" cy="5686425"/>
          </a:xfrm>
          <a:prstGeom prst="rect">
            <a:avLst/>
          </a:prstGeom>
        </p:spPr>
      </p:pic>
      <p:pic>
        <p:nvPicPr>
          <p:cNvPr id="11" name="Рисунок 10">
            <a:hlinkClick r:id="rId5"/>
            <a:extLst>
              <a:ext uri="{FF2B5EF4-FFF2-40B4-BE49-F238E27FC236}">
                <a16:creationId xmlns:a16="http://schemas.microsoft.com/office/drawing/2014/main" id="{3F5C2BBE-D13C-450F-A75B-5B2A0D3E61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58938" y="2253942"/>
            <a:ext cx="1066800" cy="46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8758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airplane"/>
      </p:transition>
    </mc:Choice>
    <mc:Fallback xmlns="">
      <p:transition spd="slow" advClick="0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199</Words>
  <Application>Microsoft Office PowerPoint</Application>
  <PresentationFormat>Широкоэкранный</PresentationFormat>
  <Paragraphs>40</Paragraphs>
  <Slides>9</Slides>
  <Notes>0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Angsana New</vt:lpstr>
      <vt:lpstr>Arial</vt:lpstr>
      <vt:lpstr>Calibri</vt:lpstr>
      <vt:lpstr>Calibri Light</vt:lpstr>
      <vt:lpstr>Edwardian Script ITC</vt:lpstr>
      <vt:lpstr>Ink Free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Папахина</dc:creator>
  <cp:lastModifiedBy>Папахина</cp:lastModifiedBy>
  <cp:revision>8</cp:revision>
  <dcterms:created xsi:type="dcterms:W3CDTF">2021-08-21T04:18:21Z</dcterms:created>
  <dcterms:modified xsi:type="dcterms:W3CDTF">2021-08-21T06:49:47Z</dcterms:modified>
</cp:coreProperties>
</file>