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pandas?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-mania.com/wp-content/uploads/2018/09/High_resolution_wallpaper_background_ID_7770003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6929487" cy="433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dogs?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pngitem.com/pimgs/m/110-1100181_failure-png-download-no-png-transparent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548458" cy="444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cats?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usbailreform.com/wp-content/uploads/2018/03/Vote-n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00892" cy="466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elephants?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rum.taucetistation.org/uploads/default/original/3X/0/d/0d9877baac921961165ecab4e5a9d43719ef09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976668" cy="4362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zebras?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www.seekpng.com/png/detail/21-212154_no-circle-png-no-in-a-cir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69957"/>
            <a:ext cx="5894405" cy="488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lions?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sunhome.ru/i/wallpapers/107/semeistvo-lvov.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61095"/>
            <a:ext cx="7358082" cy="4596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tigers?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-dog.ru/wallpapers/1/46/471971721543568/kamni-art-tigryata-tigry-tigrica-t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362079" cy="397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mice?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dn.pixabay.com/photo/2014/09/14/15/50/mastomys-44511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851690" cy="395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wolves?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phinemo.com/wp-content/uploads/2016/10/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5416557" cy="324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alligators?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vistapointe.net/images/alligato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polar bears?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i.pinimg.com/originals/5e/81/52/5e8152ce0578b3c38b82d404da3da9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27195"/>
            <a:ext cx="5130805" cy="513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bears?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bs.twimg.com/media/EfekGZBWAAAl8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96741"/>
            <a:ext cx="4416425" cy="51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parrots?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aquarium-fish-home.ru/wp-content/uploads/2019/09/Parrots_araTwo_469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1514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camels?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get.pxhere.com/photo/desert-camel-mammal-nikon-fauna-50mm-camels-vertebrate-prime-d5100-israel-nikond5100-nikon50mm18g-vicuna-convoy-nationalgeographic-natural-environment-camel-like-mammal-mustang-horse-arabian-camel-41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15107" cy="41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crocodiles?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vippng.com/png/detail/396-3960111_no-png-no-calling-ou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5989649" cy="417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snakes?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mocah.org/uploads/posts/557656-Snake-Sc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31135" cy="476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spiders?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bs.twimg.com/media/DsIxUaXUwAA-0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993920" cy="496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kangaroos?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.pixabay.com/photo/2018/03/12/03/40/say-no-3218695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131069" cy="476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</a:t>
            </a:r>
            <a:r>
              <a:rPr lang="en-US" dirty="0" smtClean="0"/>
              <a:t>k</a:t>
            </a:r>
            <a:r>
              <a:rPr lang="en-US" dirty="0" smtClean="0"/>
              <a:t>oalas?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0-tub-ru.yandex.net/i?id=e4718733ffa59835ed9a982ade1d6142-l&amp;ref=rim&amp;n=13&amp;w=1080&amp;h=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6101007" cy="449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monkeys?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vistapointe.net/images/monkey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536401" cy="369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Are there any pandas?</vt:lpstr>
      <vt:lpstr>Are there any bears?</vt:lpstr>
      <vt:lpstr>Are there any camels?</vt:lpstr>
      <vt:lpstr>Are there any crocodiles?</vt:lpstr>
      <vt:lpstr>Are there any snakes?</vt:lpstr>
      <vt:lpstr>Are there any spiders?</vt:lpstr>
      <vt:lpstr>Are there any kangaroos?</vt:lpstr>
      <vt:lpstr>Are there any koalas?</vt:lpstr>
      <vt:lpstr>Are there any monkeys?</vt:lpstr>
      <vt:lpstr>Are there any dogs?</vt:lpstr>
      <vt:lpstr>Are there any cats?</vt:lpstr>
      <vt:lpstr>Are there any elephants?</vt:lpstr>
      <vt:lpstr>Are there any zebras?</vt:lpstr>
      <vt:lpstr>Are there any lions?</vt:lpstr>
      <vt:lpstr>Are there any tigers?</vt:lpstr>
      <vt:lpstr>Are there any mice?</vt:lpstr>
      <vt:lpstr>Are there any wolves?</vt:lpstr>
      <vt:lpstr>Are there any alligators?</vt:lpstr>
      <vt:lpstr>Are there any polar bears?</vt:lpstr>
      <vt:lpstr>Are there any parrots?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there any pandas?</dc:title>
  <dc:creator>Семья Кокины</dc:creator>
  <cp:lastModifiedBy>Семья Кокины</cp:lastModifiedBy>
  <cp:revision>1</cp:revision>
  <dcterms:created xsi:type="dcterms:W3CDTF">2021-09-22T10:26:10Z</dcterms:created>
  <dcterms:modified xsi:type="dcterms:W3CDTF">2021-09-22T10:53:47Z</dcterms:modified>
</cp:coreProperties>
</file>