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222101-5528-4287-8512-3C02A5EE469C}" type="datetimeFigureOut">
              <a:rPr lang="ru-RU"/>
              <a:t>15.10.2021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AF556D-179E-4C95-A8EC-6638F23686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222101-5528-4287-8512-3C02A5EE469C}" type="datetimeFigureOut">
              <a:rPr lang="ru-RU"/>
              <a:t>15.10.2021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AF556D-179E-4C95-A8EC-6638F23686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222101-5528-4287-8512-3C02A5EE469C}" type="datetimeFigureOut">
              <a:rPr lang="ru-RU"/>
              <a:t>15.10.2021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AF556D-179E-4C95-A8EC-6638F23686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222101-5528-4287-8512-3C02A5EE469C}" type="datetimeFigureOut">
              <a:rPr lang="ru-RU"/>
              <a:t>15.10.2021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AF556D-179E-4C95-A8EC-6638F23686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222101-5528-4287-8512-3C02A5EE469C}" type="datetimeFigureOut">
              <a:rPr lang="ru-RU"/>
              <a:t>15.10.2021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AF556D-179E-4C95-A8EC-6638F23686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222101-5528-4287-8512-3C02A5EE469C}" type="datetimeFigureOut">
              <a:rPr lang="ru-RU"/>
              <a:t>15.10.2021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AF556D-179E-4C95-A8EC-6638F23686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222101-5528-4287-8512-3C02A5EE469C}" type="datetimeFigureOut">
              <a:rPr lang="ru-RU"/>
              <a:t>15.10.2021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AF556D-179E-4C95-A8EC-6638F23686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222101-5528-4287-8512-3C02A5EE469C}" type="datetimeFigureOut">
              <a:rPr lang="ru-RU"/>
              <a:t>15.10.2021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AF556D-179E-4C95-A8EC-6638F23686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222101-5528-4287-8512-3C02A5EE469C}" type="datetimeFigureOut">
              <a:rPr lang="ru-RU"/>
              <a:t>15.10.2021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AF556D-179E-4C95-A8EC-6638F23686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222101-5528-4287-8512-3C02A5EE469C}" type="datetimeFigureOut">
              <a:rPr lang="ru-RU"/>
              <a:t>15.10.2021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AF556D-179E-4C95-A8EC-6638F23686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222101-5528-4287-8512-3C02A5EE469C}" type="datetimeFigureOut">
              <a:rPr lang="ru-RU"/>
              <a:t>15.10.2021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7AF556D-179E-4C95-A8EC-6638F23686D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222101-5528-4287-8512-3C02A5EE469C}" type="datetimeFigureOut">
              <a:rPr lang="ru-RU"/>
              <a:t>15.10.2021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AF556D-179E-4C95-A8EC-6638F23686D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https://www.youtube.com/watch?v=3Sq8ibmgmS8&amp;t=66s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hyperlink" Target="https://learningapps.org/view20858415" TargetMode="External"/><Relationship Id="rId3" Type="http://schemas.openxmlformats.org/officeDocument/2006/relationships/hyperlink" Target="https://vk.com/englishtutorforteens" TargetMode="External"/><Relationship Id="rId7" Type="http://schemas.openxmlformats.org/officeDocument/2006/relationships/hyperlink" Target="https://www.gamestolearnenglish.com/numbers/" TargetMode="External"/><Relationship Id="rId12" Type="http://schemas.openxmlformats.org/officeDocument/2006/relationships/image" Target="../media/image39.png"/><Relationship Id="rId2" Type="http://schemas.openxmlformats.org/officeDocument/2006/relationships/image" Target="../media/image1.jp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hyperlink" Target="https://wordwall.net/resource/587571" TargetMode="External"/><Relationship Id="rId5" Type="http://schemas.openxmlformats.org/officeDocument/2006/relationships/hyperlink" Target="https://www.learningchocolate.com/content/numbers-3" TargetMode="External"/><Relationship Id="rId15" Type="http://schemas.openxmlformats.org/officeDocument/2006/relationships/hyperlink" Target="https://wordwall.net/resource/21640469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hyperlink" Target="https://www.eslgamesplus.com/numbers-1-100-vocabulary-sentences-esl-vocabulary-and-grammar-interactive-crocodile-board-game/" TargetMode="External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p3"/><Relationship Id="rId7" Type="http://schemas.openxmlformats.org/officeDocument/2006/relationships/hyperlink" Target="https://vk.com/englishtutorforteens" TargetMode="External"/><Relationship Id="rId12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jpg"/><Relationship Id="rId11" Type="http://schemas.openxmlformats.org/officeDocument/2006/relationships/image" Target="../media/image4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3.png"/><Relationship Id="rId4" Type="http://schemas.openxmlformats.org/officeDocument/2006/relationships/audio" Target="../media/media4.mp3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quizlet.com/_a2ejza?x=1qqt&amp;i=1bxx6d" TargetMode="External"/><Relationship Id="rId13" Type="http://schemas.openxmlformats.org/officeDocument/2006/relationships/hyperlink" Target="https://student.vznaniya.ru/home/lesson/188301/Flashcard?slug=RF7I0lla&amp;onlypreview=true" TargetMode="External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quizlet.com/_a2eiex?x=1qqt&amp;i=1bxx6d" TargetMode="External"/><Relationship Id="rId11" Type="http://schemas.openxmlformats.org/officeDocument/2006/relationships/hyperlink" Target="https://student.vznaniya.ru/home/lesson/188294/Flashcard/?slug=q8e1NfF9&amp;onlypreview=true" TargetMode="External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hyperlink" Target="https://vk.com/englishtutorforteens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1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hyperlink" Target="https://www.learningchocolate.com/content/numbers-2" TargetMode="Externa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hyperlink" Target="https://vk.com/englishtutorforteens" TargetMode="External"/><Relationship Id="rId10" Type="http://schemas.openxmlformats.org/officeDocument/2006/relationships/hyperlink" Target="https://wordwall.net/resource/17363143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s://wordwall.net/resource/17295612/numbers-1-10" TargetMode="External"/><Relationship Id="rId18" Type="http://schemas.openxmlformats.org/officeDocument/2006/relationships/image" Target="../media/image23.png"/><Relationship Id="rId3" Type="http://schemas.openxmlformats.org/officeDocument/2006/relationships/hyperlink" Target="https://vk.com/englishtutorforteens" TargetMode="External"/><Relationship Id="rId7" Type="http://schemas.openxmlformats.org/officeDocument/2006/relationships/hyperlink" Target="https://www.digipuzzle.net/minigames/beehive/beehive_one_till_ten.htm?language=english&amp;linkback=../../education/math-count/index.htm" TargetMode="External"/><Relationship Id="rId12" Type="http://schemas.openxmlformats.org/officeDocument/2006/relationships/image" Target="../media/image20.png"/><Relationship Id="rId17" Type="http://schemas.openxmlformats.org/officeDocument/2006/relationships/hyperlink" Target="https://www.sheppardsoftware.com/math/addition/match/" TargetMode="External"/><Relationship Id="rId2" Type="http://schemas.openxmlformats.org/officeDocument/2006/relationships/image" Target="../media/image1.jpg"/><Relationship Id="rId16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hyperlink" Target="https://www.eslgamesworld.com/members/games/vocabulary/memoryaudio/birthday%20age/index.html" TargetMode="External"/><Relationship Id="rId5" Type="http://schemas.openxmlformats.org/officeDocument/2006/relationships/hyperlink" Target="https://www.learningchocolate.com/content/numbers-0-10" TargetMode="External"/><Relationship Id="rId15" Type="http://schemas.openxmlformats.org/officeDocument/2006/relationships/hyperlink" Target="https://www.digipuzzle.net/minigames/beehive/beehive_eleven_till_twenty.htm?language=english&amp;linkback=../../education/math-count/index.htm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hyperlink" Target="https://wordwall.net/resource/17363187" TargetMode="External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s://www.learningchocolate.com/content/colors-4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vk.com/englishtutorforteens" TargetMode="External"/><Relationship Id="rId7" Type="http://schemas.openxmlformats.org/officeDocument/2006/relationships/hyperlink" Target="https://wordwall.net/resource/17369861/colours-anogra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s://wordwall.net/resource/17369861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s://vk.com/englishtutorfortee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</p:spPr>
        </p:pic>
        <p:sp>
          <p:nvSpPr>
            <p:cNvPr id="6" name="Прямоугольник 8">
              <a:hlinkClick r:id="rId3"/>
            </p:cNvPr>
            <p:cNvSpPr/>
            <p:nvPr/>
          </p:nvSpPr>
          <p:spPr bwMode="auto">
            <a:xfrm>
              <a:off x="9184480" y="6267566"/>
              <a:ext cx="30075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20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 scaled="1"/>
                  </a:gradFill>
                  <a:latin typeface="Edwardian Script ITC"/>
                </a:rPr>
                <a:t>IrinaPapakhina</a:t>
              </a:r>
              <a:endParaRPr lang="ru-RU" sz="200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1"/>
                </a:gradFill>
              </a:endParaRPr>
            </a:p>
          </p:txBody>
        </p:sp>
      </p:grpSp>
      <p:pic>
        <p:nvPicPr>
          <p:cNvPr id="7" name="Рисунок 3" descr="Изображение выглядит как коллекция картинок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5096" y="190325"/>
            <a:ext cx="11841789" cy="666767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 l="5833" t="2813" r="4212" b="21694"/>
          <a:stretch/>
        </p:blipFill>
        <p:spPr bwMode="auto">
          <a:xfrm>
            <a:off x="3233070" y="1837857"/>
            <a:ext cx="5401994" cy="3182286"/>
          </a:xfrm>
          <a:prstGeom prst="rect">
            <a:avLst/>
          </a:prstGeom>
          <a:noFill/>
        </p:spPr>
      </p:pic>
      <p:pic>
        <p:nvPicPr>
          <p:cNvPr id="9" name="Рисунок 2" descr="Изображение выглядит как текст, коллекция картинок, векторная график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099751" y="2102933"/>
            <a:ext cx="1627383" cy="934702"/>
          </a:xfrm>
          <a:prstGeom prst="rect">
            <a:avLst/>
          </a:prstGeom>
          <a:ln w="28575">
            <a:solidFill>
              <a:srgbClr val="82999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917954" y="3227960"/>
            <a:ext cx="3990975" cy="523875"/>
          </a:xfrm>
          <a:prstGeom prst="rect">
            <a:avLst/>
          </a:prstGeom>
          <a:ln w="28575">
            <a:solidFill>
              <a:srgbClr val="82999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6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4079878" y="3942160"/>
            <a:ext cx="3667125" cy="609600"/>
          </a:xfrm>
          <a:prstGeom prst="rect">
            <a:avLst/>
          </a:prstGeom>
          <a:ln w="28575">
            <a:solidFill>
              <a:srgbClr val="82999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:w="http://schemas.openxmlformats.org/wordprocessingml/2006/main" xmlns:m="http://schemas.openxmlformats.org/officeDocument/2006/math" xmlns="">
      <p:transition spd="slow" advClick="0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 bwMode="auto">
          <a:xfrm>
            <a:off x="0" y="0"/>
            <a:ext cx="12192000" cy="6898768"/>
            <a:chOff x="0" y="0"/>
            <a:chExt cx="12192000" cy="68987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92000" cy="6898768"/>
            </a:xfrm>
            <a:prstGeom prst="rect">
              <a:avLst/>
            </a:prstGeom>
            <a:noFill/>
          </p:spPr>
        </p:pic>
        <p:sp>
          <p:nvSpPr>
            <p:cNvPr id="6" name="Прямоугольник 8">
              <a:hlinkClick r:id="rId3"/>
            </p:cNvPr>
            <p:cNvSpPr/>
            <p:nvPr/>
          </p:nvSpPr>
          <p:spPr bwMode="auto">
            <a:xfrm>
              <a:off x="9184480" y="6267566"/>
              <a:ext cx="30075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20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 scaled="1"/>
                  </a:gradFill>
                  <a:latin typeface="Edwardian Script ITC"/>
                </a:rPr>
                <a:t>IrinaPapakhina</a:t>
              </a:r>
              <a:endParaRPr lang="ru-RU" sz="200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1"/>
                </a:gradFill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5833" t="2813" r="4212" b="21694"/>
          <a:stretch/>
        </p:blipFill>
        <p:spPr bwMode="auto">
          <a:xfrm>
            <a:off x="329505" y="189431"/>
            <a:ext cx="11067670" cy="6519906"/>
          </a:xfrm>
          <a:prstGeom prst="rect">
            <a:avLst/>
          </a:prstGeom>
          <a:noFill/>
        </p:spPr>
      </p:pic>
      <p:pic>
        <p:nvPicPr>
          <p:cNvPr id="8" name="Рисунок 2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5"/>
          <a:srcRect t="34918"/>
          <a:stretch/>
        </p:blipFill>
        <p:spPr bwMode="auto">
          <a:xfrm>
            <a:off x="1995486" y="3883122"/>
            <a:ext cx="8201025" cy="1760515"/>
          </a:xfrm>
          <a:prstGeom prst="rect">
            <a:avLst/>
          </a:prstGeom>
          <a:ln w="28575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162326" y="1034164"/>
            <a:ext cx="5627109" cy="1360544"/>
          </a:xfrm>
          <a:prstGeom prst="rect">
            <a:avLst/>
          </a:prstGeom>
          <a:ln w="28575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10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5"/>
          <a:srcRect l="5607" r="5606" b="63885"/>
          <a:stretch/>
        </p:blipFill>
        <p:spPr bwMode="auto">
          <a:xfrm>
            <a:off x="2455321" y="2645318"/>
            <a:ext cx="7281354" cy="976930"/>
          </a:xfrm>
          <a:prstGeom prst="rect">
            <a:avLst/>
          </a:prstGeom>
          <a:ln w="28575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:w="http://schemas.openxmlformats.org/wordprocessingml/2006/main" xmlns:m="http://schemas.openxmlformats.org/officeDocument/2006/math" xmlns="">
      <p:transition spd="slow" advClick="0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 bwMode="auto">
          <a:xfrm>
            <a:off x="0" y="0"/>
            <a:ext cx="12192000" cy="6898768"/>
            <a:chOff x="0" y="0"/>
            <a:chExt cx="12192000" cy="68987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92000" cy="6898768"/>
            </a:xfrm>
            <a:prstGeom prst="rect">
              <a:avLst/>
            </a:prstGeom>
            <a:noFill/>
          </p:spPr>
        </p:pic>
        <p:sp>
          <p:nvSpPr>
            <p:cNvPr id="6" name="Прямоугольник 7">
              <a:hlinkClick r:id="rId3"/>
            </p:cNvPr>
            <p:cNvSpPr/>
            <p:nvPr/>
          </p:nvSpPr>
          <p:spPr bwMode="auto">
            <a:xfrm>
              <a:off x="9184480" y="6267566"/>
              <a:ext cx="30075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20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 scaled="1"/>
                  </a:gradFill>
                  <a:latin typeface="Edwardian Script ITC"/>
                </a:rPr>
                <a:t>IrinaPapakhina</a:t>
              </a:r>
              <a:endParaRPr lang="ru-RU" sz="200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1"/>
                </a:gradFill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5833" t="2813" r="4212" b="21694"/>
          <a:stretch/>
        </p:blipFill>
        <p:spPr bwMode="auto">
          <a:xfrm>
            <a:off x="329505" y="189431"/>
            <a:ext cx="11067670" cy="6519906"/>
          </a:xfrm>
          <a:prstGeom prst="rect">
            <a:avLst/>
          </a:prstGeom>
          <a:noFill/>
        </p:spPr>
      </p:pic>
      <p:pic>
        <p:nvPicPr>
          <p:cNvPr id="8" name="Рисунок 2" descr="Изображение выглядит как карта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62199" y="621323"/>
            <a:ext cx="7467600" cy="3505199"/>
          </a:xfrm>
          <a:prstGeom prst="rect">
            <a:avLst/>
          </a:prstGeom>
          <a:ln w="28575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4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752850" y="3901645"/>
            <a:ext cx="4686300" cy="2590800"/>
          </a:xfrm>
          <a:prstGeom prst="rect">
            <a:avLst/>
          </a:prstGeom>
          <a:ln w="28575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я со стрелкой 9"/>
          <p:cNvCxnSpPr>
            <a:cxnSpLocks/>
          </p:cNvCxnSpPr>
          <p:nvPr/>
        </p:nvCxnSpPr>
        <p:spPr bwMode="auto">
          <a:xfrm>
            <a:off x="5542596" y="4373276"/>
            <a:ext cx="998881" cy="3253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1"/>
          <p:cNvCxnSpPr>
            <a:cxnSpLocks/>
          </p:cNvCxnSpPr>
          <p:nvPr/>
        </p:nvCxnSpPr>
        <p:spPr bwMode="auto">
          <a:xfrm flipV="1">
            <a:off x="5512114" y="4455042"/>
            <a:ext cx="1029363" cy="2535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7"/>
          <p:cNvCxnSpPr>
            <a:cxnSpLocks/>
          </p:cNvCxnSpPr>
          <p:nvPr/>
        </p:nvCxnSpPr>
        <p:spPr bwMode="auto">
          <a:xfrm flipV="1">
            <a:off x="5005292" y="4126523"/>
            <a:ext cx="1536185" cy="87265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9"/>
          <p:cNvCxnSpPr>
            <a:cxnSpLocks/>
          </p:cNvCxnSpPr>
          <p:nvPr/>
        </p:nvCxnSpPr>
        <p:spPr bwMode="auto">
          <a:xfrm>
            <a:off x="5652464" y="5312483"/>
            <a:ext cx="889013" cy="663015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21"/>
          <p:cNvCxnSpPr>
            <a:cxnSpLocks/>
          </p:cNvCxnSpPr>
          <p:nvPr/>
        </p:nvCxnSpPr>
        <p:spPr bwMode="auto">
          <a:xfrm>
            <a:off x="5570942" y="5635006"/>
            <a:ext cx="970535" cy="63256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23"/>
          <p:cNvCxnSpPr>
            <a:cxnSpLocks/>
          </p:cNvCxnSpPr>
          <p:nvPr/>
        </p:nvCxnSpPr>
        <p:spPr bwMode="auto">
          <a:xfrm flipV="1">
            <a:off x="5306548" y="5390707"/>
            <a:ext cx="1234929" cy="5476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26"/>
          <p:cNvCxnSpPr>
            <a:cxnSpLocks/>
          </p:cNvCxnSpPr>
          <p:nvPr/>
        </p:nvCxnSpPr>
        <p:spPr bwMode="auto">
          <a:xfrm flipV="1">
            <a:off x="5916153" y="5635006"/>
            <a:ext cx="625324" cy="594016"/>
          </a:xfrm>
          <a:prstGeom prst="straightConnector1">
            <a:avLst/>
          </a:prstGeom>
          <a:ln w="28575">
            <a:solidFill>
              <a:srgbClr val="FF66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:w="http://schemas.openxmlformats.org/wordprocessingml/2006/main" xmlns:m="http://schemas.openxmlformats.org/officeDocument/2006/math" xmlns="">
      <p:transition spd="slow" advClick="0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 bwMode="auto">
          <a:xfrm>
            <a:off x="0" y="0"/>
            <a:ext cx="12192000" cy="6898768"/>
            <a:chOff x="0" y="0"/>
            <a:chExt cx="12192000" cy="68987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92000" cy="6898768"/>
            </a:xfrm>
            <a:prstGeom prst="rect">
              <a:avLst/>
            </a:prstGeom>
            <a:noFill/>
          </p:spPr>
        </p:pic>
        <p:sp>
          <p:nvSpPr>
            <p:cNvPr id="6" name="Прямоугольник 5">
              <a:hlinkClick r:id="rId3"/>
            </p:cNvPr>
            <p:cNvSpPr/>
            <p:nvPr/>
          </p:nvSpPr>
          <p:spPr bwMode="auto">
            <a:xfrm>
              <a:off x="9184480" y="6267566"/>
              <a:ext cx="30075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20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 scaled="1"/>
                  </a:gradFill>
                  <a:latin typeface="Edwardian Script ITC"/>
                </a:rPr>
                <a:t>IrinaPapakhina</a:t>
              </a:r>
              <a:endParaRPr lang="ru-RU" sz="200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1"/>
                </a:gradFill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5833" t="2813" r="4212" b="21694"/>
          <a:stretch/>
        </p:blipFill>
        <p:spPr bwMode="auto">
          <a:xfrm>
            <a:off x="329505" y="189431"/>
            <a:ext cx="11067670" cy="6519906"/>
          </a:xfrm>
          <a:prstGeom prst="rect">
            <a:avLst/>
          </a:prstGeom>
          <a:noFill/>
        </p:spPr>
      </p:pic>
      <p:pic>
        <p:nvPicPr>
          <p:cNvPr id="8" name="Рисунок 2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20052" y="1656874"/>
            <a:ext cx="6886575" cy="314325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:w="http://schemas.openxmlformats.org/wordprocessingml/2006/main" xmlns:m="http://schemas.openxmlformats.org/officeDocument/2006/math" xmlns="">
      <p:transition spd="slow" advClick="0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/>
          <p:nvPr/>
        </p:nvGrpSpPr>
        <p:grpSpPr bwMode="auto">
          <a:xfrm>
            <a:off x="0" y="0"/>
            <a:ext cx="12192000" cy="6898768"/>
            <a:chOff x="0" y="0"/>
            <a:chExt cx="12192000" cy="68987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92000" cy="6898768"/>
            </a:xfrm>
            <a:prstGeom prst="rect">
              <a:avLst/>
            </a:prstGeom>
            <a:noFill/>
          </p:spPr>
        </p:pic>
        <p:sp>
          <p:nvSpPr>
            <p:cNvPr id="6" name="Прямоугольник 13">
              <a:hlinkClick r:id="rId3"/>
            </p:cNvPr>
            <p:cNvSpPr/>
            <p:nvPr/>
          </p:nvSpPr>
          <p:spPr bwMode="auto">
            <a:xfrm>
              <a:off x="9184480" y="6267566"/>
              <a:ext cx="30075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20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 scaled="1"/>
                  </a:gradFill>
                  <a:latin typeface="Edwardian Script ITC"/>
                </a:rPr>
                <a:t>IrinaPapakhina</a:t>
              </a:r>
              <a:endParaRPr lang="ru-RU" sz="200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1"/>
                </a:gradFill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5833" t="2813" r="4212" b="21694"/>
          <a:stretch/>
        </p:blipFill>
        <p:spPr bwMode="auto">
          <a:xfrm>
            <a:off x="329505" y="189431"/>
            <a:ext cx="11067670" cy="6519906"/>
          </a:xfrm>
          <a:prstGeom prst="rect">
            <a:avLst/>
          </a:prstGeom>
          <a:noFill/>
        </p:spPr>
      </p:pic>
      <p:pic>
        <p:nvPicPr>
          <p:cNvPr id="8" name="Рисунок 2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96244" y="1412173"/>
            <a:ext cx="3080223" cy="205200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6">
            <a:hlinkClick r:id="rId7"/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714232" y="4014522"/>
            <a:ext cx="3208622" cy="2217175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8">
            <a:hlinkClick r:id="rId9"/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8415535" y="1232994"/>
            <a:ext cx="2579934" cy="205200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hlinkClick r:id="rId11"/>
          </p:cNvPr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3192672" y="3279504"/>
            <a:ext cx="5098664" cy="1944097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5">
            <a:hlinkClick r:id="rId13"/>
          </p:cNvPr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4078773" y="984122"/>
            <a:ext cx="3871440" cy="205200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6">
            <a:hlinkClick r:id="rId15"/>
          </p:cNvPr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898395" y="4156837"/>
            <a:ext cx="3707348" cy="1944097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:w="http://schemas.openxmlformats.org/wordprocessingml/2006/main" xmlns:m="http://schemas.openxmlformats.org/officeDocument/2006/math" xmlns="">
      <p:transition spd="slow" advClick="0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/>
          <p:nvPr/>
        </p:nvGrpSpPr>
        <p:grpSpPr bwMode="auto">
          <a:xfrm>
            <a:off x="0" y="0"/>
            <a:ext cx="12192000" cy="6898768"/>
            <a:chOff x="0" y="0"/>
            <a:chExt cx="12192000" cy="68987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6"/>
            <a:stretch/>
          </p:blipFill>
          <p:spPr bwMode="auto">
            <a:xfrm>
              <a:off x="0" y="0"/>
              <a:ext cx="12192000" cy="6898768"/>
            </a:xfrm>
            <a:prstGeom prst="rect">
              <a:avLst/>
            </a:prstGeom>
            <a:noFill/>
          </p:spPr>
        </p:pic>
        <p:sp>
          <p:nvSpPr>
            <p:cNvPr id="6" name="Прямоугольник 11">
              <a:hlinkClick r:id="rId7"/>
            </p:cNvPr>
            <p:cNvSpPr/>
            <p:nvPr/>
          </p:nvSpPr>
          <p:spPr bwMode="auto">
            <a:xfrm>
              <a:off x="9184480" y="6267566"/>
              <a:ext cx="30075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20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 scaled="1"/>
                  </a:gradFill>
                  <a:latin typeface="Edwardian Script ITC"/>
                </a:rPr>
                <a:t>IrinaPapakhina</a:t>
              </a:r>
              <a:endParaRPr lang="ru-RU" sz="200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1"/>
                </a:gradFill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/>
          <a:srcRect l="5833" t="2813" r="4212" b="21694"/>
          <a:stretch/>
        </p:blipFill>
        <p:spPr bwMode="auto">
          <a:xfrm>
            <a:off x="329505" y="189431"/>
            <a:ext cx="11067670" cy="6519906"/>
          </a:xfrm>
          <a:prstGeom prst="rect">
            <a:avLst/>
          </a:prstGeom>
          <a:noFill/>
        </p:spPr>
      </p:pic>
      <p:pic>
        <p:nvPicPr>
          <p:cNvPr id="8" name="Рисунок 2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648477" y="941907"/>
            <a:ext cx="4782504" cy="2537655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4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008155" y="4232038"/>
            <a:ext cx="4352925" cy="1438275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6244825" y="3856132"/>
            <a:ext cx="4191000" cy="177165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1_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/>
        </p:blipFill>
        <p:spPr bwMode="auto">
          <a:xfrm>
            <a:off x="8523593" y="2164979"/>
            <a:ext cx="609600" cy="609600"/>
          </a:xfrm>
          <a:prstGeom prst="rect">
            <a:avLst/>
          </a:prstGeom>
          <a:solidFill>
            <a:srgbClr val="E1001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2" name="1_0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/>
        </p:blipFill>
        <p:spPr bwMode="auto">
          <a:xfrm>
            <a:off x="2453168" y="1921525"/>
            <a:ext cx="609600" cy="609600"/>
          </a:xfrm>
          <a:prstGeom prst="rect">
            <a:avLst/>
          </a:prstGeom>
          <a:solidFill>
            <a:srgbClr val="E1001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13" name="Овал 13"/>
          <p:cNvSpPr/>
          <p:nvPr/>
        </p:nvSpPr>
        <p:spPr bwMode="auto">
          <a:xfrm>
            <a:off x="2082563" y="4889409"/>
            <a:ext cx="466064" cy="27673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4"/>
          <p:cNvSpPr/>
          <p:nvPr/>
        </p:nvSpPr>
        <p:spPr bwMode="auto">
          <a:xfrm>
            <a:off x="2082562" y="5203303"/>
            <a:ext cx="466064" cy="27673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5"/>
          <p:cNvSpPr/>
          <p:nvPr/>
        </p:nvSpPr>
        <p:spPr bwMode="auto">
          <a:xfrm>
            <a:off x="4921304" y="4575507"/>
            <a:ext cx="466064" cy="27673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6"/>
          <p:cNvSpPr/>
          <p:nvPr/>
        </p:nvSpPr>
        <p:spPr bwMode="auto">
          <a:xfrm>
            <a:off x="4907655" y="4903055"/>
            <a:ext cx="466064" cy="27673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7"/>
          <p:cNvSpPr/>
          <p:nvPr/>
        </p:nvSpPr>
        <p:spPr bwMode="auto">
          <a:xfrm>
            <a:off x="4511868" y="5216948"/>
            <a:ext cx="466064" cy="27673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8"/>
          <p:cNvSpPr/>
          <p:nvPr/>
        </p:nvSpPr>
        <p:spPr bwMode="auto">
          <a:xfrm>
            <a:off x="6565686" y="4677803"/>
            <a:ext cx="3369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7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19" name="Прямоугольник 22"/>
          <p:cNvSpPr/>
          <p:nvPr/>
        </p:nvSpPr>
        <p:spPr bwMode="auto">
          <a:xfrm>
            <a:off x="6505464" y="5007627"/>
            <a:ext cx="4892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13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20" name="Прямоугольник 23"/>
          <p:cNvSpPr/>
          <p:nvPr/>
        </p:nvSpPr>
        <p:spPr bwMode="auto">
          <a:xfrm>
            <a:off x="7981702" y="4395748"/>
            <a:ext cx="4892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40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21" name="Прямоугольник 28"/>
          <p:cNvSpPr/>
          <p:nvPr/>
        </p:nvSpPr>
        <p:spPr bwMode="auto">
          <a:xfrm>
            <a:off x="8036290" y="4682354"/>
            <a:ext cx="4892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12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22" name="Прямоугольник 29"/>
          <p:cNvSpPr/>
          <p:nvPr/>
        </p:nvSpPr>
        <p:spPr bwMode="auto">
          <a:xfrm>
            <a:off x="8036292" y="5023547"/>
            <a:ext cx="4892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50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23" name="Прямоугольник 30"/>
          <p:cNvSpPr/>
          <p:nvPr/>
        </p:nvSpPr>
        <p:spPr bwMode="auto">
          <a:xfrm>
            <a:off x="9559098" y="4382101"/>
            <a:ext cx="3369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8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24" name="Прямоугольник 31"/>
          <p:cNvSpPr/>
          <p:nvPr/>
        </p:nvSpPr>
        <p:spPr bwMode="auto">
          <a:xfrm>
            <a:off x="9537546" y="4709650"/>
            <a:ext cx="4892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19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:w="http://schemas.openxmlformats.org/wordprocessingml/2006/main" xmlns:m="http://schemas.openxmlformats.org/officeDocument/2006/math" xmlns="">
      <p:transition spd="slow" advClick="0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76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03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/>
          <p:nvPr/>
        </p:nvGrpSpPr>
        <p:grpSpPr bwMode="auto">
          <a:xfrm>
            <a:off x="0" y="0"/>
            <a:ext cx="12192000" cy="6898768"/>
            <a:chOff x="0" y="0"/>
            <a:chExt cx="12192000" cy="68987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92000" cy="6898768"/>
            </a:xfrm>
            <a:prstGeom prst="rect">
              <a:avLst/>
            </a:prstGeom>
            <a:noFill/>
          </p:spPr>
        </p:pic>
        <p:sp>
          <p:nvSpPr>
            <p:cNvPr id="6" name="Прямоугольник 3">
              <a:hlinkClick r:id="rId3"/>
            </p:cNvPr>
            <p:cNvSpPr/>
            <p:nvPr/>
          </p:nvSpPr>
          <p:spPr bwMode="auto">
            <a:xfrm>
              <a:off x="9184480" y="6267566"/>
              <a:ext cx="30075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20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 scaled="1"/>
                  </a:gradFill>
                  <a:latin typeface="Edwardian Script ITC"/>
                </a:rPr>
                <a:t>IrinaPapakhina</a:t>
              </a:r>
              <a:endParaRPr lang="ru-RU" sz="200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1"/>
                </a:gradFill>
              </a:endParaRPr>
            </a:p>
          </p:txBody>
        </p:sp>
      </p:grpSp>
      <p:pic>
        <p:nvPicPr>
          <p:cNvPr id="7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54653" y="223935"/>
            <a:ext cx="4658791" cy="64101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592350" y="1009153"/>
            <a:ext cx="2220744" cy="765130"/>
          </a:xfrm>
          <a:prstGeom prst="rect">
            <a:avLst/>
          </a:prstGeom>
        </p:spPr>
      </p:pic>
      <p:pic>
        <p:nvPicPr>
          <p:cNvPr id="9" name="Рисунок 9">
            <a:hlinkClick r:id="rId6"/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07479" y="2025475"/>
            <a:ext cx="2103903" cy="441560"/>
          </a:xfrm>
          <a:prstGeom prst="rect">
            <a:avLst/>
          </a:prstGeom>
        </p:spPr>
      </p:pic>
      <p:pic>
        <p:nvPicPr>
          <p:cNvPr id="10" name="Рисунок 11">
            <a:hlinkClick r:id="rId8"/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954128" y="2025475"/>
            <a:ext cx="1578577" cy="441560"/>
          </a:xfrm>
          <a:prstGeom prst="rect">
            <a:avLst/>
          </a:prstGeom>
        </p:spPr>
      </p:pic>
      <p:pic>
        <p:nvPicPr>
          <p:cNvPr id="11" name="Рисунок 13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7230257" y="2915984"/>
            <a:ext cx="2762250" cy="533400"/>
          </a:xfrm>
          <a:prstGeom prst="rect">
            <a:avLst/>
          </a:prstGeom>
        </p:spPr>
      </p:pic>
      <p:pic>
        <p:nvPicPr>
          <p:cNvPr id="12" name="Рисунок 15">
            <a:hlinkClick r:id="rId11"/>
          </p:cNvPr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9129576" y="3823317"/>
            <a:ext cx="2143475" cy="368410"/>
          </a:xfrm>
          <a:prstGeom prst="rect">
            <a:avLst/>
          </a:prstGeom>
        </p:spPr>
      </p:pic>
      <p:pic>
        <p:nvPicPr>
          <p:cNvPr id="13" name="Рисунок 17">
            <a:hlinkClick r:id="rId13"/>
          </p:cNvPr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6570688" y="3857566"/>
            <a:ext cx="1977483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:w="http://schemas.openxmlformats.org/wordprocessingml/2006/main" xmlns:m="http://schemas.openxmlformats.org/officeDocument/2006/math" xmlns="">
      <p:transition spd="slow" advClick="0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14"/>
          <p:cNvGrpSpPr/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</p:spPr>
        </p:pic>
        <p:sp>
          <p:nvSpPr>
            <p:cNvPr id="6" name="Прямоугольник 16">
              <a:hlinkClick r:id="rId5"/>
            </p:cNvPr>
            <p:cNvSpPr/>
            <p:nvPr/>
          </p:nvSpPr>
          <p:spPr bwMode="auto">
            <a:xfrm>
              <a:off x="9184480" y="6267566"/>
              <a:ext cx="30075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20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 scaled="1"/>
                  </a:gradFill>
                  <a:latin typeface="Edwardian Script ITC"/>
                </a:rPr>
                <a:t>IrinaPapakhina</a:t>
              </a:r>
              <a:endParaRPr lang="ru-RU" sz="200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1"/>
                </a:gradFill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 l="5833" t="2813" r="4212" b="21694"/>
          <a:stretch/>
        </p:blipFill>
        <p:spPr bwMode="auto">
          <a:xfrm>
            <a:off x="329505" y="127382"/>
            <a:ext cx="11613966" cy="6841726"/>
          </a:xfrm>
          <a:prstGeom prst="rect">
            <a:avLst/>
          </a:prstGeom>
          <a:noFill/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713590" y="494449"/>
            <a:ext cx="4845795" cy="840030"/>
          </a:xfrm>
          <a:prstGeom prst="rect">
            <a:avLst/>
          </a:prstGeom>
          <a:ln w="28575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4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247072" y="1469811"/>
            <a:ext cx="5697856" cy="3643418"/>
          </a:xfrm>
          <a:prstGeom prst="rect">
            <a:avLst/>
          </a:prstGeom>
          <a:ln w="28575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5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9"/>
          <a:srcRect l="545" t="8070" r="1212" b="8200"/>
          <a:stretch/>
        </p:blipFill>
        <p:spPr bwMode="auto">
          <a:xfrm>
            <a:off x="1348296" y="4364971"/>
            <a:ext cx="3434720" cy="848847"/>
          </a:xfrm>
          <a:custGeom>
            <a:avLst/>
            <a:gdLst>
              <a:gd name="connsiteX0" fmla="*/ 6100876 w 6170914"/>
              <a:gd name="connsiteY0" fmla="*/ 0 h 1525062"/>
              <a:gd name="connsiteX1" fmla="*/ 6170914 w 6170914"/>
              <a:gd name="connsiteY1" fmla="*/ 1172158 h 1525062"/>
              <a:gd name="connsiteX2" fmla="*/ 63375 w 6170914"/>
              <a:gd name="connsiteY2" fmla="*/ 1525062 h 1525062"/>
              <a:gd name="connsiteX3" fmla="*/ 0 w 6170914"/>
              <a:gd name="connsiteY3" fmla="*/ 335196 h 152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0914" h="1525062" extrusionOk="0">
                <a:moveTo>
                  <a:pt x="6100876" y="0"/>
                </a:moveTo>
                <a:lnTo>
                  <a:pt x="6170914" y="1172158"/>
                </a:lnTo>
                <a:lnTo>
                  <a:pt x="63375" y="1525062"/>
                </a:lnTo>
                <a:lnTo>
                  <a:pt x="0" y="335196"/>
                </a:lnTo>
                <a:close/>
              </a:path>
            </a:pathLst>
          </a:custGeom>
          <a:ln w="19050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6" descr="Изображение выглядит как текст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rcRect l="395" t="2551" r="358" b="1439"/>
          <a:stretch/>
        </p:blipFill>
        <p:spPr bwMode="auto">
          <a:xfrm>
            <a:off x="7724533" y="4341308"/>
            <a:ext cx="2919893" cy="850331"/>
          </a:xfrm>
          <a:custGeom>
            <a:avLst/>
            <a:gdLst>
              <a:gd name="connsiteX0" fmla="*/ 25943 w 5084413"/>
              <a:gd name="connsiteY0" fmla="*/ 0 h 1480683"/>
              <a:gd name="connsiteX1" fmla="*/ 5084413 w 5084413"/>
              <a:gd name="connsiteY1" fmla="*/ 217340 h 1480683"/>
              <a:gd name="connsiteX2" fmla="*/ 5026484 w 5084413"/>
              <a:gd name="connsiteY2" fmla="*/ 1480683 h 1480683"/>
              <a:gd name="connsiteX3" fmla="*/ 0 w 5084413"/>
              <a:gd name="connsiteY3" fmla="*/ 1225574 h 14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4413" h="1480683" extrusionOk="0">
                <a:moveTo>
                  <a:pt x="25943" y="0"/>
                </a:moveTo>
                <a:lnTo>
                  <a:pt x="5084413" y="217340"/>
                </a:lnTo>
                <a:lnTo>
                  <a:pt x="5026484" y="1480683"/>
                </a:lnTo>
                <a:lnTo>
                  <a:pt x="0" y="1225574"/>
                </a:lnTo>
                <a:close/>
              </a:path>
            </a:pathLst>
          </a:custGeom>
          <a:ln w="19050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4004530" y="5213126"/>
            <a:ext cx="4182940" cy="1025390"/>
          </a:xfrm>
          <a:prstGeom prst="rect">
            <a:avLst/>
          </a:prstGeom>
          <a:ln w="19050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1_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/>
        </p:blipFill>
        <p:spPr bwMode="auto">
          <a:xfrm>
            <a:off x="3929672" y="5087476"/>
            <a:ext cx="522014" cy="522014"/>
          </a:xfrm>
          <a:prstGeom prst="rect">
            <a:avLst/>
          </a:prstGeom>
          <a:solidFill>
            <a:srgbClr val="E1001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14" name="Овал 10"/>
          <p:cNvSpPr/>
          <p:nvPr/>
        </p:nvSpPr>
        <p:spPr bwMode="auto">
          <a:xfrm>
            <a:off x="3988940" y="5904713"/>
            <a:ext cx="487887" cy="33340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:w="http://schemas.openxmlformats.org/wordprocessingml/2006/main" xmlns:m="http://schemas.openxmlformats.org/officeDocument/2006/math" xmlns="">
      <p:transition spd="slow" advClick="0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57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/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</p:spPr>
        </p:pic>
        <p:sp>
          <p:nvSpPr>
            <p:cNvPr id="6" name="Прямоугольник 9">
              <a:hlinkClick r:id="rId5"/>
            </p:cNvPr>
            <p:cNvSpPr/>
            <p:nvPr/>
          </p:nvSpPr>
          <p:spPr bwMode="auto">
            <a:xfrm>
              <a:off x="9184480" y="6267566"/>
              <a:ext cx="30075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20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 scaled="1"/>
                  </a:gradFill>
                  <a:latin typeface="Edwardian Script ITC"/>
                </a:rPr>
                <a:t>IrinaPapakhina</a:t>
              </a:r>
              <a:endParaRPr lang="ru-RU" sz="200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1"/>
                </a:gradFill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 l="5833" t="2813" r="4212" b="21694"/>
          <a:stretch/>
        </p:blipFill>
        <p:spPr bwMode="auto">
          <a:xfrm>
            <a:off x="329505" y="127382"/>
            <a:ext cx="11613966" cy="6841726"/>
          </a:xfrm>
          <a:prstGeom prst="rect">
            <a:avLst/>
          </a:prstGeom>
          <a:noFill/>
        </p:spPr>
      </p:pic>
      <p:pic>
        <p:nvPicPr>
          <p:cNvPr id="8" name="Рисунок 2" descr="Изображение выглядит как стол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03954" y="1855503"/>
            <a:ext cx="5143500" cy="4276725"/>
          </a:xfrm>
          <a:prstGeom prst="rect">
            <a:avLst/>
          </a:prstGeom>
          <a:ln w="28575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649906" y="3429000"/>
            <a:ext cx="3512522" cy="2995399"/>
          </a:xfrm>
          <a:prstGeom prst="rect">
            <a:avLst/>
          </a:prstGeom>
          <a:ln w="28575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1_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/>
        </p:blipFill>
        <p:spPr bwMode="auto">
          <a:xfrm>
            <a:off x="2873956" y="1041010"/>
            <a:ext cx="665501" cy="665501"/>
          </a:xfrm>
          <a:prstGeom prst="rect">
            <a:avLst/>
          </a:prstGeom>
          <a:solidFill>
            <a:srgbClr val="E1001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11" name="Прямоугольник 16"/>
          <p:cNvSpPr/>
          <p:nvPr/>
        </p:nvSpPr>
        <p:spPr bwMode="auto">
          <a:xfrm>
            <a:off x="8795841" y="3912959"/>
            <a:ext cx="9460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fifteen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12" name="Прямоугольник 17"/>
          <p:cNvSpPr/>
          <p:nvPr/>
        </p:nvSpPr>
        <p:spPr bwMode="auto">
          <a:xfrm>
            <a:off x="8380107" y="4200610"/>
            <a:ext cx="11320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thirteen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13" name="Прямоугольник 18"/>
          <p:cNvSpPr/>
          <p:nvPr/>
        </p:nvSpPr>
        <p:spPr bwMode="auto">
          <a:xfrm>
            <a:off x="8451796" y="4538238"/>
            <a:ext cx="9605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eleven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14" name="Прямоугольник 19"/>
          <p:cNvSpPr/>
          <p:nvPr/>
        </p:nvSpPr>
        <p:spPr bwMode="auto">
          <a:xfrm>
            <a:off x="8852876" y="4847724"/>
            <a:ext cx="11993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fourteen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15" name="Прямоугольник 20"/>
          <p:cNvSpPr/>
          <p:nvPr/>
        </p:nvSpPr>
        <p:spPr bwMode="auto">
          <a:xfrm>
            <a:off x="8447082" y="5157209"/>
            <a:ext cx="970100" cy="6401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nine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16" name="Прямоугольник 21"/>
          <p:cNvSpPr/>
          <p:nvPr/>
        </p:nvSpPr>
        <p:spPr bwMode="auto">
          <a:xfrm>
            <a:off x="8263139" y="5480769"/>
            <a:ext cx="8595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seven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17" name="Прямоугольник 23"/>
          <p:cNvSpPr/>
          <p:nvPr/>
        </p:nvSpPr>
        <p:spPr bwMode="auto">
          <a:xfrm>
            <a:off x="8726323" y="5804322"/>
            <a:ext cx="6928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four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pic>
        <p:nvPicPr>
          <p:cNvPr id="18" name="Рисунок 24">
            <a:hlinkClick r:id="rId10"/>
          </p:cNvPr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5573986" y="644929"/>
            <a:ext cx="3127966" cy="1628551"/>
          </a:xfrm>
          <a:prstGeom prst="rect">
            <a:avLst/>
          </a:prstGeom>
          <a:ln w="28575">
            <a:solidFill>
              <a:srgbClr val="E10019"/>
            </a:solidFill>
          </a:ln>
        </p:spPr>
      </p:pic>
      <p:pic>
        <p:nvPicPr>
          <p:cNvPr id="19" name="Рисунок 25" descr="Изображение выглядит как текст&#10;&#10;Автоматически созданное описание">
            <a:hlinkClick r:id="rId12"/>
          </p:cNvPr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8380107" y="1308284"/>
            <a:ext cx="2936250" cy="1930392"/>
          </a:xfrm>
          <a:prstGeom prst="rect">
            <a:avLst/>
          </a:prstGeom>
          <a:ln w="28575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:w="http://schemas.openxmlformats.org/wordprocessingml/2006/main" xmlns:m="http://schemas.openxmlformats.org/officeDocument/2006/math" xmlns="">
      <p:transition spd="slow" advClick="0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16"/>
          <p:cNvGrpSpPr/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</p:spPr>
        </p:pic>
        <p:sp>
          <p:nvSpPr>
            <p:cNvPr id="6" name="Прямоугольник 18">
              <a:hlinkClick r:id="rId3"/>
            </p:cNvPr>
            <p:cNvSpPr/>
            <p:nvPr/>
          </p:nvSpPr>
          <p:spPr bwMode="auto">
            <a:xfrm>
              <a:off x="9184480" y="6267566"/>
              <a:ext cx="30075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20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 scaled="1"/>
                  </a:gradFill>
                  <a:latin typeface="Edwardian Script ITC"/>
                </a:rPr>
                <a:t>IrinaPapakhina</a:t>
              </a:r>
              <a:endParaRPr lang="ru-RU" sz="200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1"/>
                </a:gradFill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5833" t="2813" r="4212" b="21694"/>
          <a:stretch/>
        </p:blipFill>
        <p:spPr bwMode="auto">
          <a:xfrm>
            <a:off x="329505" y="127382"/>
            <a:ext cx="11613966" cy="6841726"/>
          </a:xfrm>
          <a:prstGeom prst="rect">
            <a:avLst/>
          </a:prstGeom>
          <a:noFill/>
        </p:spPr>
      </p:pic>
      <p:pic>
        <p:nvPicPr>
          <p:cNvPr id="8" name="Рисунок 2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466140" y="797723"/>
            <a:ext cx="2206974" cy="1512000"/>
          </a:xfrm>
          <a:prstGeom prst="rect">
            <a:avLst/>
          </a:prstGeom>
          <a:ln w="28575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11">
            <a:hlinkClick r:id="rId7"/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826449" y="797723"/>
            <a:ext cx="2189166" cy="1512000"/>
          </a:xfrm>
          <a:prstGeom prst="rect">
            <a:avLst/>
          </a:prstGeom>
          <a:ln w="28575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12">
            <a:hlinkClick r:id="rId9"/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1453549" y="2623522"/>
            <a:ext cx="2882586" cy="1512000"/>
          </a:xfrm>
          <a:prstGeom prst="rect">
            <a:avLst/>
          </a:prstGeom>
          <a:ln w="28575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3">
            <a:hlinkClick r:id="rId11"/>
          </p:cNvPr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4665640" y="2673000"/>
            <a:ext cx="2183370" cy="1512000"/>
          </a:xfrm>
          <a:prstGeom prst="rect">
            <a:avLst/>
          </a:prstGeom>
          <a:ln w="28575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4">
            <a:hlinkClick r:id="rId13"/>
          </p:cNvPr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4398389" y="797723"/>
            <a:ext cx="2818368" cy="1512000"/>
          </a:xfrm>
          <a:prstGeom prst="rect">
            <a:avLst/>
          </a:prstGeom>
          <a:ln w="28575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20">
            <a:hlinkClick r:id="rId15"/>
          </p:cNvPr>
          <p:cNvPicPr>
            <a:picLocks noChangeAspect="1"/>
          </p:cNvPicPr>
          <p:nvPr/>
        </p:nvPicPr>
        <p:blipFill>
          <a:blip r:embed="rId16"/>
          <a:stretch/>
        </p:blipFill>
        <p:spPr bwMode="auto">
          <a:xfrm>
            <a:off x="1434054" y="4449321"/>
            <a:ext cx="2013648" cy="1512000"/>
          </a:xfrm>
          <a:prstGeom prst="rect">
            <a:avLst/>
          </a:prstGeom>
          <a:ln w="28575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hlinkClick r:id="rId17"/>
            <a:extLst>
              <a:ext uri="{FF2B5EF4-FFF2-40B4-BE49-F238E27FC236}">
                <a16:creationId xmlns:a16="http://schemas.microsoft.com/office/drawing/2014/main" id="{AD7CAF2B-491B-4257-A4F1-E291E49309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75638" y="2685339"/>
            <a:ext cx="2490788" cy="177165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:w="http://schemas.openxmlformats.org/wordprocessingml/2006/main" xmlns:m="http://schemas.openxmlformats.org/officeDocument/2006/math" xmlns="">
      <p:transition spd="slow" advClick="0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</p:spPr>
        </p:pic>
        <p:sp>
          <p:nvSpPr>
            <p:cNvPr id="6" name="Прямоугольник 6">
              <a:hlinkClick r:id="rId3"/>
            </p:cNvPr>
            <p:cNvSpPr/>
            <p:nvPr/>
          </p:nvSpPr>
          <p:spPr bwMode="auto">
            <a:xfrm>
              <a:off x="9184480" y="6267566"/>
              <a:ext cx="30075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20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 scaled="1"/>
                  </a:gradFill>
                  <a:latin typeface="Edwardian Script ITC"/>
                </a:rPr>
                <a:t>IrinaPapakhina</a:t>
              </a:r>
              <a:endParaRPr lang="ru-RU" sz="200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1"/>
                </a:gradFill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5833" t="2813" r="4212" b="21694"/>
          <a:stretch/>
        </p:blipFill>
        <p:spPr bwMode="auto">
          <a:xfrm>
            <a:off x="329505" y="127382"/>
            <a:ext cx="11613966" cy="6841726"/>
          </a:xfrm>
          <a:prstGeom prst="rect">
            <a:avLst/>
          </a:prstGeom>
          <a:noFill/>
        </p:spPr>
      </p:pic>
      <p:pic>
        <p:nvPicPr>
          <p:cNvPr id="8" name="Рисунок 2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159391" y="1215738"/>
            <a:ext cx="7873218" cy="4426524"/>
          </a:xfrm>
          <a:prstGeom prst="rect">
            <a:avLst/>
          </a:prstGeom>
          <a:ln w="38100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:w="http://schemas.openxmlformats.org/wordprocessingml/2006/main" xmlns:m="http://schemas.openxmlformats.org/officeDocument/2006/math" xmlns="">
      <p:transition spd="slow" advClick="0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</p:spPr>
        </p:pic>
        <p:sp>
          <p:nvSpPr>
            <p:cNvPr id="6" name="Прямоугольник 6">
              <a:hlinkClick r:id="rId3"/>
            </p:cNvPr>
            <p:cNvSpPr/>
            <p:nvPr/>
          </p:nvSpPr>
          <p:spPr bwMode="auto">
            <a:xfrm>
              <a:off x="9184480" y="6267566"/>
              <a:ext cx="30075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20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 scaled="1"/>
                  </a:gradFill>
                  <a:latin typeface="Edwardian Script ITC"/>
                </a:rPr>
                <a:t>IrinaPapakhina</a:t>
              </a:r>
              <a:endParaRPr lang="ru-RU" sz="200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1"/>
                </a:gradFill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5833" t="2813" r="4212" b="21694"/>
          <a:stretch/>
        </p:blipFill>
        <p:spPr bwMode="auto">
          <a:xfrm>
            <a:off x="329505" y="127382"/>
            <a:ext cx="11613966" cy="6841726"/>
          </a:xfrm>
          <a:prstGeom prst="rect">
            <a:avLst/>
          </a:prstGeom>
          <a:noFill/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11028" y="546251"/>
            <a:ext cx="5834595" cy="5893234"/>
          </a:xfrm>
          <a:prstGeom prst="rect">
            <a:avLst/>
          </a:prstGeom>
          <a:ln w="38100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647185" y="2475914"/>
            <a:ext cx="4962046" cy="1673841"/>
          </a:xfrm>
          <a:prstGeom prst="rect">
            <a:avLst/>
          </a:prstGeom>
          <a:ln w="38100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:w="http://schemas.openxmlformats.org/wordprocessingml/2006/main" xmlns:m="http://schemas.openxmlformats.org/officeDocument/2006/math" xmlns="">
      <p:transition spd="slow" advClick="0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5"/>
          <p:cNvGrpSpPr/>
          <p:nvPr/>
        </p:nvGrpSpPr>
        <p:grpSpPr bwMode="auto">
          <a:xfrm>
            <a:off x="0" y="-84406"/>
            <a:ext cx="12192000" cy="6956474"/>
            <a:chOff x="0" y="0"/>
            <a:chExt cx="12192000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</p:spPr>
        </p:pic>
        <p:sp>
          <p:nvSpPr>
            <p:cNvPr id="6" name="Прямоугольник 6">
              <a:hlinkClick r:id="rId3"/>
            </p:cNvPr>
            <p:cNvSpPr/>
            <p:nvPr/>
          </p:nvSpPr>
          <p:spPr bwMode="auto">
            <a:xfrm>
              <a:off x="9184480" y="6267566"/>
              <a:ext cx="30075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20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 scaled="1"/>
                  </a:gradFill>
                  <a:latin typeface="Edwardian Script ITC"/>
                </a:rPr>
                <a:t>IrinaPapakhina</a:t>
              </a:r>
              <a:endParaRPr lang="ru-RU" sz="200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1"/>
                </a:gradFill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5833" t="2813" r="4212" b="21694"/>
          <a:stretch/>
        </p:blipFill>
        <p:spPr bwMode="auto">
          <a:xfrm>
            <a:off x="329505" y="57042"/>
            <a:ext cx="11613966" cy="6841726"/>
          </a:xfrm>
          <a:prstGeom prst="rect">
            <a:avLst/>
          </a:prstGeom>
          <a:noFill/>
        </p:spPr>
      </p:pic>
      <p:pic>
        <p:nvPicPr>
          <p:cNvPr id="8" name="Рисунок 2">
            <a:hlinkClick r:id="rId5"/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218013" y="1474253"/>
            <a:ext cx="4734782" cy="2531523"/>
          </a:xfrm>
          <a:prstGeom prst="rect">
            <a:avLst/>
          </a:prstGeom>
          <a:ln w="38100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4">
            <a:hlinkClick r:id="rId7"/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239206" y="3116270"/>
            <a:ext cx="4810454" cy="2531523"/>
          </a:xfrm>
          <a:prstGeom prst="rect">
            <a:avLst/>
          </a:prstGeom>
          <a:ln w="38100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:w="http://schemas.openxmlformats.org/wordprocessingml/2006/main" xmlns:m="http://schemas.openxmlformats.org/officeDocument/2006/math" xmlns="">
      <p:transition spd="slow" advClick="0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5833" t="2813" r="4212" b="21694"/>
          <a:stretch/>
        </p:blipFill>
        <p:spPr bwMode="auto">
          <a:xfrm>
            <a:off x="329505" y="57042"/>
            <a:ext cx="11613966" cy="6841726"/>
          </a:xfrm>
          <a:prstGeom prst="rect">
            <a:avLst/>
          </a:prstGeom>
          <a:noFill/>
        </p:spPr>
      </p:pic>
      <p:grpSp>
        <p:nvGrpSpPr>
          <p:cNvPr id="5" name="Группа 3"/>
          <p:cNvGrpSpPr/>
          <p:nvPr/>
        </p:nvGrpSpPr>
        <p:grpSpPr bwMode="auto">
          <a:xfrm>
            <a:off x="0" y="0"/>
            <a:ext cx="12192000" cy="6898768"/>
            <a:chOff x="0" y="0"/>
            <a:chExt cx="12192000" cy="689876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0" y="0"/>
              <a:ext cx="12192000" cy="6898768"/>
            </a:xfrm>
            <a:prstGeom prst="rect">
              <a:avLst/>
            </a:prstGeom>
            <a:noFill/>
          </p:spPr>
        </p:pic>
        <p:sp>
          <p:nvSpPr>
            <p:cNvPr id="7" name="Прямоугольник 5">
              <a:hlinkClick r:id="rId4"/>
            </p:cNvPr>
            <p:cNvSpPr/>
            <p:nvPr/>
          </p:nvSpPr>
          <p:spPr bwMode="auto">
            <a:xfrm>
              <a:off x="9184480" y="6267566"/>
              <a:ext cx="30075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20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 scaled="1"/>
                  </a:gradFill>
                  <a:latin typeface="Edwardian Script ITC"/>
                </a:rPr>
                <a:t>IrinaPapakhina</a:t>
              </a:r>
              <a:endParaRPr lang="ru-RU" sz="200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1"/>
                </a:gradFill>
              </a:endParaRP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 l="5833" t="2813" r="4212" b="21694"/>
          <a:stretch/>
        </p:blipFill>
        <p:spPr bwMode="auto">
          <a:xfrm>
            <a:off x="329505" y="189431"/>
            <a:ext cx="11067670" cy="6519906"/>
          </a:xfrm>
          <a:prstGeom prst="rect">
            <a:avLst/>
          </a:prstGeom>
          <a:noFill/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980657" y="731418"/>
            <a:ext cx="7457041" cy="5135702"/>
          </a:xfrm>
          <a:prstGeom prst="rect">
            <a:avLst/>
          </a:prstGeom>
          <a:ln w="38100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:w="http://schemas.openxmlformats.org/wordprocessingml/2006/main" xmlns:m="http://schemas.openxmlformats.org/officeDocument/2006/math" xmlns="">
      <p:transition spd="slow" advClick="0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 bwMode="auto">
          <a:xfrm>
            <a:off x="0" y="0"/>
            <a:ext cx="12192000" cy="6898768"/>
            <a:chOff x="0" y="0"/>
            <a:chExt cx="12192000" cy="689876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92000" cy="6898768"/>
            </a:xfrm>
            <a:prstGeom prst="rect">
              <a:avLst/>
            </a:prstGeom>
            <a:noFill/>
          </p:spPr>
        </p:pic>
        <p:sp>
          <p:nvSpPr>
            <p:cNvPr id="6" name="Прямоугольник 6">
              <a:hlinkClick r:id="rId3"/>
            </p:cNvPr>
            <p:cNvSpPr/>
            <p:nvPr/>
          </p:nvSpPr>
          <p:spPr bwMode="auto">
            <a:xfrm>
              <a:off x="9184480" y="6267566"/>
              <a:ext cx="300752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defRPr/>
              </a:pPr>
              <a:r>
                <a:rPr lang="en-US" sz="20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 scaled="1"/>
                  </a:gradFill>
                  <a:latin typeface="Edwardian Script ITC"/>
                </a:rPr>
                <a:t>IrinaPapakhina</a:t>
              </a:r>
              <a:endParaRPr lang="ru-RU" sz="2000" b="0" cap="none" spc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 scaled="1"/>
                </a:gradFill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l="5833" t="2813" r="4212" b="21694"/>
          <a:stretch/>
        </p:blipFill>
        <p:spPr bwMode="auto">
          <a:xfrm>
            <a:off x="329505" y="189431"/>
            <a:ext cx="11067670" cy="6519906"/>
          </a:xfrm>
          <a:prstGeom prst="rect">
            <a:avLst/>
          </a:prstGeom>
          <a:noFill/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087623" y="4153492"/>
            <a:ext cx="5877708" cy="1527361"/>
          </a:xfrm>
          <a:prstGeom prst="rect">
            <a:avLst/>
          </a:prstGeom>
          <a:ln w="28575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1"/>
          <p:cNvSpPr/>
          <p:nvPr/>
        </p:nvSpPr>
        <p:spPr bwMode="auto">
          <a:xfrm>
            <a:off x="3395411" y="2332145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0" cap="none" spc="0">
                <a:ln w="0"/>
                <a:solidFill>
                  <a:srgbClr val="F5B7EB"/>
                </a:solidFill>
              </a:rPr>
              <a:t>1</a:t>
            </a:r>
            <a:endParaRPr lang="ru-RU" sz="6600" b="0" cap="none" spc="0">
              <a:ln w="0"/>
              <a:solidFill>
                <a:srgbClr val="F5B7EB"/>
              </a:solidFill>
            </a:endParaRPr>
          </a:p>
        </p:txBody>
      </p:sp>
      <p:sp>
        <p:nvSpPr>
          <p:cNvPr id="10" name="Прямоугольник 8"/>
          <p:cNvSpPr/>
          <p:nvPr/>
        </p:nvSpPr>
        <p:spPr bwMode="auto">
          <a:xfrm>
            <a:off x="4323801" y="2332145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>
                <a:ln w="0"/>
                <a:solidFill>
                  <a:srgbClr val="996633"/>
                </a:solidFill>
              </a:rPr>
              <a:t>2</a:t>
            </a:r>
            <a:endParaRPr lang="ru-RU" sz="6600" b="0" cap="none" spc="0">
              <a:ln w="0"/>
              <a:solidFill>
                <a:srgbClr val="996633"/>
              </a:solidFill>
            </a:endParaRPr>
          </a:p>
        </p:txBody>
      </p:sp>
      <p:sp>
        <p:nvSpPr>
          <p:cNvPr id="11" name="Прямоугольник 9"/>
          <p:cNvSpPr/>
          <p:nvPr/>
        </p:nvSpPr>
        <p:spPr bwMode="auto">
          <a:xfrm>
            <a:off x="5252191" y="2332145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>
                <a:ln w="0"/>
                <a:solidFill>
                  <a:srgbClr val="FFFF00"/>
                </a:solidFill>
              </a:rPr>
              <a:t>3</a:t>
            </a:r>
            <a:endParaRPr lang="ru-RU" sz="6600" b="0" cap="none" spc="0">
              <a:ln w="0"/>
              <a:solidFill>
                <a:srgbClr val="FFFF00"/>
              </a:solidFill>
            </a:endParaRPr>
          </a:p>
        </p:txBody>
      </p:sp>
      <p:sp>
        <p:nvSpPr>
          <p:cNvPr id="12" name="Прямоугольник 10"/>
          <p:cNvSpPr/>
          <p:nvPr/>
        </p:nvSpPr>
        <p:spPr bwMode="auto">
          <a:xfrm>
            <a:off x="6180581" y="2332145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>
                <a:ln w="0"/>
                <a:solidFill>
                  <a:schemeClr val="accent1"/>
                </a:solidFill>
              </a:rPr>
              <a:t>4</a:t>
            </a:r>
            <a:endParaRPr lang="ru-RU" sz="6600" b="0" cap="none" spc="0">
              <a:ln w="0"/>
              <a:solidFill>
                <a:schemeClr val="accent1"/>
              </a:solidFill>
            </a:endParaRPr>
          </a:p>
        </p:txBody>
      </p:sp>
      <p:sp>
        <p:nvSpPr>
          <p:cNvPr id="13" name="Прямоугольник 11"/>
          <p:cNvSpPr/>
          <p:nvPr/>
        </p:nvSpPr>
        <p:spPr bwMode="auto">
          <a:xfrm>
            <a:off x="7108971" y="2332145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>
                <a:ln w="0"/>
                <a:solidFill>
                  <a:srgbClr val="00B050"/>
                </a:solidFill>
              </a:rPr>
              <a:t>5</a:t>
            </a:r>
            <a:endParaRPr lang="ru-RU" sz="6600" b="0" cap="none" spc="0">
              <a:ln w="0"/>
              <a:solidFill>
                <a:srgbClr val="00B050"/>
              </a:solidFill>
            </a:endParaRPr>
          </a:p>
        </p:txBody>
      </p:sp>
      <p:sp>
        <p:nvSpPr>
          <p:cNvPr id="14" name="Прямоугольник 12"/>
          <p:cNvSpPr/>
          <p:nvPr/>
        </p:nvSpPr>
        <p:spPr bwMode="auto">
          <a:xfrm>
            <a:off x="8037359" y="2332145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>
                <a:ln w="0"/>
                <a:solidFill>
                  <a:srgbClr val="82999D"/>
                </a:solidFill>
              </a:rPr>
              <a:t>6</a:t>
            </a:r>
            <a:endParaRPr lang="ru-RU" sz="6600" b="0" cap="none" spc="0">
              <a:ln w="0"/>
              <a:solidFill>
                <a:srgbClr val="82999D"/>
              </a:solidFill>
            </a:endParaRPr>
          </a:p>
        </p:txBody>
      </p:sp>
      <p:sp>
        <p:nvSpPr>
          <p:cNvPr id="15" name="Прямоугольник 13"/>
          <p:cNvSpPr/>
          <p:nvPr/>
        </p:nvSpPr>
        <p:spPr bwMode="auto">
          <a:xfrm>
            <a:off x="3368272" y="3115116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>
                <a:ln w="0"/>
                <a:solidFill>
                  <a:srgbClr val="FF9933"/>
                </a:solidFill>
              </a:rPr>
              <a:t>7</a:t>
            </a:r>
            <a:endParaRPr lang="ru-RU" sz="6600" b="0" cap="none" spc="0">
              <a:ln w="0"/>
              <a:solidFill>
                <a:srgbClr val="FF9933"/>
              </a:solidFill>
            </a:endParaRPr>
          </a:p>
        </p:txBody>
      </p:sp>
      <p:sp>
        <p:nvSpPr>
          <p:cNvPr id="16" name="Прямоугольник 14"/>
          <p:cNvSpPr/>
          <p:nvPr/>
        </p:nvSpPr>
        <p:spPr bwMode="auto">
          <a:xfrm>
            <a:off x="4264389" y="3115116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>
                <a:ln w="0"/>
                <a:solidFill>
                  <a:srgbClr val="7030A0"/>
                </a:solidFill>
              </a:rPr>
              <a:t>8</a:t>
            </a:r>
            <a:endParaRPr lang="ru-RU" sz="6600" b="0" cap="none" spc="0">
              <a:ln w="0"/>
              <a:solidFill>
                <a:srgbClr val="7030A0"/>
              </a:solidFill>
            </a:endParaRPr>
          </a:p>
        </p:txBody>
      </p:sp>
      <p:sp>
        <p:nvSpPr>
          <p:cNvPr id="17" name="Прямоугольник 15"/>
          <p:cNvSpPr/>
          <p:nvPr/>
        </p:nvSpPr>
        <p:spPr bwMode="auto">
          <a:xfrm>
            <a:off x="4959006" y="3115116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>
                <a:ln w="0"/>
                <a:solidFill>
                  <a:srgbClr val="FF0000"/>
                </a:solidFill>
              </a:rPr>
              <a:t>9</a:t>
            </a:r>
            <a:endParaRPr lang="ru-RU" sz="6600" b="0" cap="none" spc="0">
              <a:ln w="0"/>
              <a:solidFill>
                <a:srgbClr val="FF0000"/>
              </a:solidFill>
            </a:endParaRPr>
          </a:p>
        </p:txBody>
      </p:sp>
      <p:sp>
        <p:nvSpPr>
          <p:cNvPr id="18" name="Прямоугольник 16"/>
          <p:cNvSpPr/>
          <p:nvPr/>
        </p:nvSpPr>
        <p:spPr bwMode="auto">
          <a:xfrm>
            <a:off x="5637916" y="3115116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0" cap="none" spc="0">
                <a:ln w="0"/>
              </a:rPr>
              <a:t>10</a:t>
            </a:r>
            <a:endParaRPr lang="ru-RU" sz="6600" b="0" cap="none" spc="0">
              <a:ln w="0"/>
            </a:endParaRPr>
          </a:p>
        </p:txBody>
      </p:sp>
      <p:sp>
        <p:nvSpPr>
          <p:cNvPr id="19" name="Прямоугольник 17"/>
          <p:cNvSpPr/>
          <p:nvPr/>
        </p:nvSpPr>
        <p:spPr bwMode="auto">
          <a:xfrm>
            <a:off x="6700566" y="3115116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0" cap="none" spc="0">
                <a:ln w="0"/>
                <a:solidFill>
                  <a:srgbClr val="F5B7EB"/>
                </a:solidFill>
              </a:rPr>
              <a:t>11</a:t>
            </a:r>
            <a:endParaRPr lang="ru-RU" sz="6600" b="0" cap="none" spc="0">
              <a:ln w="0"/>
              <a:solidFill>
                <a:srgbClr val="F5B7EB"/>
              </a:solidFill>
            </a:endParaRPr>
          </a:p>
        </p:txBody>
      </p:sp>
      <p:sp>
        <p:nvSpPr>
          <p:cNvPr id="20" name="Прямоугольник 18"/>
          <p:cNvSpPr/>
          <p:nvPr/>
        </p:nvSpPr>
        <p:spPr bwMode="auto">
          <a:xfrm>
            <a:off x="7744442" y="3115116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0" cap="none" spc="0">
                <a:ln w="0"/>
                <a:solidFill>
                  <a:schemeClr val="bg1"/>
                </a:solidFill>
              </a:rPr>
              <a:t>12</a:t>
            </a:r>
            <a:endParaRPr lang="ru-RU" sz="6600" b="0" cap="none" spc="0">
              <a:ln w="0"/>
              <a:solidFill>
                <a:schemeClr val="bg1"/>
              </a:solidFill>
            </a:endParaRPr>
          </a:p>
        </p:txBody>
      </p:sp>
      <p:sp>
        <p:nvSpPr>
          <p:cNvPr id="21" name="Прямоугольник 19"/>
          <p:cNvSpPr/>
          <p:nvPr/>
        </p:nvSpPr>
        <p:spPr bwMode="auto">
          <a:xfrm>
            <a:off x="4207990" y="4259221"/>
            <a:ext cx="3369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6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22" name="Прямоугольник 20"/>
          <p:cNvSpPr/>
          <p:nvPr/>
        </p:nvSpPr>
        <p:spPr bwMode="auto">
          <a:xfrm>
            <a:off x="4233778" y="4580437"/>
            <a:ext cx="3369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4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23" name="Прямоугольник 21"/>
          <p:cNvSpPr/>
          <p:nvPr/>
        </p:nvSpPr>
        <p:spPr bwMode="auto">
          <a:xfrm>
            <a:off x="4191577" y="4946194"/>
            <a:ext cx="3369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7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24" name="Прямоугольник 22"/>
          <p:cNvSpPr/>
          <p:nvPr/>
        </p:nvSpPr>
        <p:spPr bwMode="auto">
          <a:xfrm>
            <a:off x="6273596" y="3933319"/>
            <a:ext cx="3369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5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25" name="Прямоугольник 23"/>
          <p:cNvSpPr/>
          <p:nvPr/>
        </p:nvSpPr>
        <p:spPr bwMode="auto">
          <a:xfrm>
            <a:off x="6183383" y="4327213"/>
            <a:ext cx="4892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12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26" name="Прямоугольник 24"/>
          <p:cNvSpPr/>
          <p:nvPr/>
        </p:nvSpPr>
        <p:spPr bwMode="auto">
          <a:xfrm>
            <a:off x="6203259" y="4608573"/>
            <a:ext cx="3369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8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27" name="Прямоугольник 25"/>
          <p:cNvSpPr/>
          <p:nvPr/>
        </p:nvSpPr>
        <p:spPr bwMode="auto">
          <a:xfrm>
            <a:off x="6287664" y="4974335"/>
            <a:ext cx="3369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3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28" name="Прямоугольник 26"/>
          <p:cNvSpPr/>
          <p:nvPr/>
        </p:nvSpPr>
        <p:spPr bwMode="auto">
          <a:xfrm>
            <a:off x="8112317" y="3961458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1, 11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29" name="Прямоугольник 27"/>
          <p:cNvSpPr/>
          <p:nvPr/>
        </p:nvSpPr>
        <p:spPr bwMode="auto">
          <a:xfrm>
            <a:off x="8181000" y="4285009"/>
            <a:ext cx="4892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10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sp>
        <p:nvSpPr>
          <p:cNvPr id="30" name="Прямоугольник 28"/>
          <p:cNvSpPr/>
          <p:nvPr/>
        </p:nvSpPr>
        <p:spPr bwMode="auto">
          <a:xfrm>
            <a:off x="8271210" y="4622634"/>
            <a:ext cx="3369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i="1">
                <a:ln w="0"/>
                <a:solidFill>
                  <a:schemeClr val="accent5">
                    <a:lumMod val="50000"/>
                  </a:schemeClr>
                </a:solidFill>
                <a:latin typeface="AngsanaUPC"/>
                <a:cs typeface="AngsanaUPC"/>
              </a:rPr>
              <a:t>2</a:t>
            </a:r>
            <a:endParaRPr lang="ru-RU" sz="3600" b="0" i="1" cap="none" spc="0">
              <a:ln w="0"/>
              <a:solidFill>
                <a:schemeClr val="accent5">
                  <a:lumMod val="50000"/>
                </a:schemeClr>
              </a:solidFill>
              <a:cs typeface="AngsanaUPC"/>
            </a:endParaRPr>
          </a:p>
        </p:txBody>
      </p:sp>
      <p:pic>
        <p:nvPicPr>
          <p:cNvPr id="31" name="Рисунок 2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343636" y="1158964"/>
            <a:ext cx="5165119" cy="1248843"/>
          </a:xfrm>
          <a:prstGeom prst="rect">
            <a:avLst/>
          </a:prstGeom>
          <a:ln w="28575">
            <a:solidFill>
              <a:srgbClr val="E1001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fade/>
      </p:transition>
    </mc:Choice>
    <mc:Fallback xmlns:w="http://schemas.openxmlformats.org/wordprocessingml/2006/main" xmlns:m="http://schemas.openxmlformats.org/officeDocument/2006/math" xmlns="">
      <p:transition spd="slow" advClick="0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53</Words>
  <Application>Microsoft Office PowerPoint</Application>
  <DocSecurity>0</DocSecurity>
  <PresentationFormat>Широкоэкранный</PresentationFormat>
  <Paragraphs>51</Paragraphs>
  <Slides>15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AngsanaUPC</vt:lpstr>
      <vt:lpstr>Arial</vt:lpstr>
      <vt:lpstr>Calibri</vt:lpstr>
      <vt:lpstr>Calibri Light</vt:lpstr>
      <vt:lpstr>Edwardian Script ITC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Папахина</dc:creator>
  <cp:keywords/>
  <dc:description/>
  <cp:lastModifiedBy>Папахина</cp:lastModifiedBy>
  <cp:revision>12</cp:revision>
  <dcterms:created xsi:type="dcterms:W3CDTF">2021-08-14T06:42:25Z</dcterms:created>
  <dcterms:modified xsi:type="dcterms:W3CDTF">2021-10-15T08:43:32Z</dcterms:modified>
  <cp:category/>
  <dc:identifier/>
  <cp:contentStatus/>
  <dc:language/>
  <cp:version/>
</cp:coreProperties>
</file>