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7" r:id="rId5"/>
    <p:sldId id="268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http://www.vk.com/eg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hyperlink" Target="http://www.vk.com/egppt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7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vk.com/egppt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egppt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egpp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egpp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.com/egpp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mitry Filippov\Desktop\IMG_20170119_062018-12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520280" cy="2547556"/>
          </a:xfrm>
          <a:prstGeom prst="rect">
            <a:avLst/>
          </a:prstGeom>
          <a:noFill/>
        </p:spPr>
      </p:pic>
      <p:pic>
        <p:nvPicPr>
          <p:cNvPr id="19459" name="Picture 3" descr="C:\Users\Dmitry Filippov\Desktop\119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83823"/>
            <a:ext cx="2232248" cy="3574177"/>
          </a:xfrm>
          <a:prstGeom prst="rect">
            <a:avLst/>
          </a:prstGeom>
          <a:noFill/>
        </p:spPr>
      </p:pic>
      <p:pic>
        <p:nvPicPr>
          <p:cNvPr id="14" name="Picture 8" descr="C:\Users\Dmitry Filippov\Desktop\4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085184"/>
            <a:ext cx="1656184" cy="1390333"/>
          </a:xfrm>
          <a:prstGeom prst="rect">
            <a:avLst/>
          </a:prstGeom>
          <a:noFill/>
        </p:spPr>
      </p:pic>
      <p:pic>
        <p:nvPicPr>
          <p:cNvPr id="19460" name="Picture 4" descr="C:\Users\Dmitry Filippov\Desktop\4-25-1024x7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41168"/>
            <a:ext cx="1728192" cy="1392277"/>
          </a:xfrm>
          <a:prstGeom prst="rect">
            <a:avLst/>
          </a:prstGeom>
          <a:noFill/>
        </p:spPr>
      </p:pic>
      <p:pic>
        <p:nvPicPr>
          <p:cNvPr id="19461" name="Picture 5" descr="C:\Users\Dmitry Filippov\Desktop\Шляпа-bailey-арт-7001-tino-крас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51" y="519605"/>
            <a:ext cx="2024780" cy="1320509"/>
          </a:xfrm>
          <a:prstGeom prst="rect">
            <a:avLst/>
          </a:prstGeom>
          <a:noFill/>
        </p:spPr>
      </p:pic>
      <p:pic>
        <p:nvPicPr>
          <p:cNvPr id="17" name="Picture 6" descr="https://www.fluidbranding.com/media/catalog/product/cache/1/image/9df78eab33525d08d6e5fb8d27136e95/R/U/RU1500_Frost_Ora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9824" y="260648"/>
            <a:ext cx="1872208" cy="1872208"/>
          </a:xfrm>
          <a:prstGeom prst="rect">
            <a:avLst/>
          </a:prstGeom>
          <a:noFill/>
        </p:spPr>
      </p:pic>
      <p:pic>
        <p:nvPicPr>
          <p:cNvPr id="18" name="Picture 10" descr="http://moziru.com/images/pen-clipart-anything-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274" y="28917"/>
            <a:ext cx="1584176" cy="1584176"/>
          </a:xfrm>
          <a:prstGeom prst="rect">
            <a:avLst/>
          </a:prstGeom>
          <a:noFill/>
        </p:spPr>
      </p:pic>
      <p:pic>
        <p:nvPicPr>
          <p:cNvPr id="20" name="Picture 16" descr="http://superclasspaper.com/images/products/others/super-class-office-product-fancy-notebook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7804" y="2019402"/>
            <a:ext cx="3240360" cy="2754306"/>
          </a:xfrm>
          <a:prstGeom prst="rect">
            <a:avLst/>
          </a:prstGeom>
          <a:noFill/>
        </p:spPr>
      </p:pic>
      <p:pic>
        <p:nvPicPr>
          <p:cNvPr id="19464" name="Picture 8" descr="C:\Users\Dmitry Filippov\Desktop\9a8ca561-377a-404d-af70-8ad24ff4a06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132" y="2213608"/>
            <a:ext cx="1440160" cy="989462"/>
          </a:xfrm>
          <a:prstGeom prst="rect">
            <a:avLst/>
          </a:prstGeom>
          <a:noFill/>
        </p:spPr>
      </p:pic>
      <p:pic>
        <p:nvPicPr>
          <p:cNvPr id="19466" name="Picture 10" descr="http://it-tochka.com.ua/images/shoptypeaproducts/products/135184_2ad2ead58d0d5dc0091ba3f77bb7ace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6622" y="2151090"/>
            <a:ext cx="1440160" cy="1440160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07CAC0A-BB15-4580-8086-3D21DF2D98FD}"/>
              </a:ext>
            </a:extLst>
          </p:cNvPr>
          <p:cNvSpPr/>
          <p:nvPr/>
        </p:nvSpPr>
        <p:spPr>
          <a:xfrm>
            <a:off x="-360000" y="-161003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683568" y="304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GOT vs. </a:t>
            </a:r>
            <a:b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HAVEN’T GOT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modernbags.com.au/wp-content/uploads/2014/11/Classic-Royal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302" y="3283347"/>
            <a:ext cx="2792698" cy="3574653"/>
          </a:xfrm>
          <a:prstGeom prst="rect">
            <a:avLst/>
          </a:prstGeom>
          <a:noFill/>
        </p:spPr>
      </p:pic>
      <p:pic>
        <p:nvPicPr>
          <p:cNvPr id="9" name="Picture 6" descr="https://www.fluidbranding.com/media/catalog/product/cache/1/image/9df78eab33525d08d6e5fb8d27136e95/R/U/RU1500_Frost_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1872208" cy="1872208"/>
          </a:xfrm>
          <a:prstGeom prst="rect">
            <a:avLst/>
          </a:prstGeom>
          <a:noFill/>
        </p:spPr>
      </p:pic>
      <p:pic>
        <p:nvPicPr>
          <p:cNvPr id="1036" name="Picture 12" descr="http://thepencilsuperstore.com/wp-content/uploads/2015/04/Yello-Hex-Sharpen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24944"/>
            <a:ext cx="1973281" cy="432048"/>
          </a:xfrm>
          <a:prstGeom prst="rect">
            <a:avLst/>
          </a:prstGeom>
          <a:noFill/>
        </p:spPr>
      </p:pic>
      <p:pic>
        <p:nvPicPr>
          <p:cNvPr id="1038" name="Picture 14" descr="http://ecortbel.by/upload/iblock/a5e/a5e51cacecbee5f29296b3c31a41e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2776"/>
            <a:ext cx="960107" cy="720080"/>
          </a:xfrm>
          <a:prstGeom prst="rect">
            <a:avLst/>
          </a:prstGeom>
          <a:noFill/>
        </p:spPr>
      </p:pic>
      <p:pic>
        <p:nvPicPr>
          <p:cNvPr id="1041" name="Picture 17" descr="C:\Users\Dmitry Filippov\Desktop\50008681j_j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1913" y="1700808"/>
            <a:ext cx="2077945" cy="969708"/>
          </a:xfrm>
          <a:prstGeom prst="rect">
            <a:avLst/>
          </a:prstGeom>
          <a:noFill/>
        </p:spPr>
      </p:pic>
      <p:pic>
        <p:nvPicPr>
          <p:cNvPr id="16" name="Picture 2" descr="https://static.tildacdn.com/tild3432-3137-4463-b635-653134323231/nogn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980728"/>
            <a:ext cx="1533703" cy="820531"/>
          </a:xfrm>
          <a:prstGeom prst="rect">
            <a:avLst/>
          </a:prstGeom>
          <a:noFill/>
        </p:spPr>
      </p:pic>
      <p:pic>
        <p:nvPicPr>
          <p:cNvPr id="18" name="Picture 16" descr="http://superclasspaper.com/images/products/others/super-class-office-product-fancy-notebook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077072"/>
            <a:ext cx="3049751" cy="2592288"/>
          </a:xfrm>
          <a:prstGeom prst="rect">
            <a:avLst/>
          </a:prstGeom>
          <a:noFill/>
        </p:spPr>
      </p:pic>
      <p:pic>
        <p:nvPicPr>
          <p:cNvPr id="1046" name="Picture 22" descr="C:\Users\Dmitry Filippov\Desktop\GL000335112_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1268760"/>
            <a:ext cx="1619672" cy="346964"/>
          </a:xfrm>
          <a:prstGeom prst="rect">
            <a:avLst/>
          </a:prstGeom>
          <a:noFill/>
        </p:spPr>
      </p:pic>
      <p:pic>
        <p:nvPicPr>
          <p:cNvPr id="27" name="Picture 19" descr="https://s.office-mix.com.ua/img/catalog/tekstovydelitel-stanger-shirokaya-liniya-1-5-mm--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636912"/>
            <a:ext cx="1708233" cy="819472"/>
          </a:xfrm>
          <a:prstGeom prst="rect">
            <a:avLst/>
          </a:prstGeom>
          <a:noFill/>
        </p:spPr>
      </p:pic>
      <p:pic>
        <p:nvPicPr>
          <p:cNvPr id="28" name="Picture 10" descr="http://moziru.com/images/pen-clipart-anything-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196752"/>
            <a:ext cx="1584176" cy="1584176"/>
          </a:xfrm>
          <a:prstGeom prst="rect">
            <a:avLst/>
          </a:prstGeom>
          <a:noFill/>
        </p:spPr>
      </p:pic>
      <p:pic>
        <p:nvPicPr>
          <p:cNvPr id="1053" name="Picture 29" descr="C:\Users\Dmitry Filippov\Desktop\5759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7765"/>
            <a:ext cx="2627784" cy="6720235"/>
          </a:xfrm>
          <a:prstGeom prst="rect">
            <a:avLst/>
          </a:prstGeom>
          <a:noFill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619671" y="0"/>
            <a:ext cx="7222335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1. Look what objects Frank has got in his backpack.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547664" y="476672"/>
            <a:ext cx="7452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2. Think what objects he hasn’t got in his backpack.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547664" y="3789040"/>
            <a:ext cx="2952328" cy="86409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A08E47F-7C8F-4B0D-99A3-054BC53490E9}"/>
              </a:ext>
            </a:extLst>
          </p:cNvPr>
          <p:cNvSpPr/>
          <p:nvPr/>
        </p:nvSpPr>
        <p:spPr>
          <a:xfrm>
            <a:off x="6984000" y="6444000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755576" y="0"/>
            <a:ext cx="756084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1. Look what clothes Sarah has got in her wardrobe.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1520" y="449056"/>
            <a:ext cx="84969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a typeface="+mj-ea"/>
                <a:cs typeface="+mj-cs"/>
              </a:rPr>
              <a:t>2. Think what clothes she hasn’t got in her wardrobe.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362" name="Picture 2" descr="C:\Users\Dmitry Filippov\Desktop\Tutti_Frutti_Ash_Wardrobe_A_S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27611"/>
            <a:ext cx="3744416" cy="5930389"/>
          </a:xfrm>
          <a:prstGeom prst="rect">
            <a:avLst/>
          </a:prstGeom>
          <a:noFill/>
        </p:spPr>
      </p:pic>
      <p:pic>
        <p:nvPicPr>
          <p:cNvPr id="15365" name="Picture 5" descr="C:\Users\Dmitry Filippov\Desktop\Kostlish-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2232248" cy="2184307"/>
          </a:xfrm>
          <a:prstGeom prst="rect">
            <a:avLst/>
          </a:prstGeom>
          <a:noFill/>
        </p:spPr>
      </p:pic>
      <p:pic>
        <p:nvPicPr>
          <p:cNvPr id="15368" name="Picture 8" descr="C:\Users\Dmitry Filippov\Desktop\4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733256"/>
            <a:ext cx="1082480" cy="908720"/>
          </a:xfrm>
          <a:prstGeom prst="rect">
            <a:avLst/>
          </a:prstGeom>
          <a:noFill/>
        </p:spPr>
      </p:pic>
      <p:pic>
        <p:nvPicPr>
          <p:cNvPr id="15370" name="Picture 10" descr="C:\Users\Dmitry Filippov\Desktop\80634-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661248"/>
            <a:ext cx="1103888" cy="957229"/>
          </a:xfrm>
          <a:prstGeom prst="rect">
            <a:avLst/>
          </a:prstGeom>
          <a:noFill/>
        </p:spPr>
      </p:pic>
      <p:pic>
        <p:nvPicPr>
          <p:cNvPr id="15372" name="Picture 12" descr="https://abload.de/img/png-bayan-resimleri-f7ts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844" y="1073406"/>
            <a:ext cx="1822892" cy="5784594"/>
          </a:xfrm>
          <a:prstGeom prst="rect">
            <a:avLst/>
          </a:prstGeom>
          <a:noFill/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73" name="Picture 13" descr="C:\Users\Dmitry Filippov\Desktop\41775816HD_14_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772816"/>
            <a:ext cx="1485495" cy="2359488"/>
          </a:xfrm>
          <a:prstGeom prst="rect">
            <a:avLst/>
          </a:prstGeom>
          <a:noFill/>
        </p:spPr>
      </p:pic>
      <p:pic>
        <p:nvPicPr>
          <p:cNvPr id="30" name="Picture 7" descr="C:\Users\Dmitry Filippov\Desktop\12103957JL_14_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077620"/>
            <a:ext cx="1440160" cy="1272454"/>
          </a:xfrm>
          <a:prstGeom prst="rect">
            <a:avLst/>
          </a:prstGeom>
          <a:noFill/>
        </p:spPr>
      </p:pic>
      <p:pic>
        <p:nvPicPr>
          <p:cNvPr id="15374" name="Picture 14" descr="C:\Users\Dmitry Filippov\Desktop\img_f5e1184a2e6c0a0f7565a7ffdafeb744_2_1400x11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5157192"/>
            <a:ext cx="1067921" cy="936104"/>
          </a:xfrm>
          <a:prstGeom prst="rect">
            <a:avLst/>
          </a:prstGeom>
          <a:noFill/>
        </p:spPr>
      </p:pic>
      <p:pic>
        <p:nvPicPr>
          <p:cNvPr id="15377" name="Picture 17" descr="C:\Users\Dmitry Filippov\Desktop\3845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221088"/>
            <a:ext cx="502576" cy="576064"/>
          </a:xfrm>
          <a:prstGeom prst="rect">
            <a:avLst/>
          </a:prstGeom>
          <a:noFill/>
        </p:spPr>
      </p:pic>
      <p:pic>
        <p:nvPicPr>
          <p:cNvPr id="15379" name="Picture 19" descr="C:\Users\Dmitry Filippov\Desktop\b4fb2284ae62f7f03e759cae6d74954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1052735"/>
            <a:ext cx="240533" cy="1008113"/>
          </a:xfrm>
          <a:prstGeom prst="rect">
            <a:avLst/>
          </a:prstGeom>
          <a:noFill/>
        </p:spPr>
      </p:pic>
      <p:pic>
        <p:nvPicPr>
          <p:cNvPr id="15380" name="Picture 20" descr="C:\Users\Dmitry Filippov\Desktop\3704927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1340768"/>
            <a:ext cx="454123" cy="548680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ADDAB7E-0AE1-4A4B-8408-3DAECE6935EA}"/>
              </a:ext>
            </a:extLst>
          </p:cNvPr>
          <p:cNvSpPr/>
          <p:nvPr/>
        </p:nvSpPr>
        <p:spPr>
          <a:xfrm>
            <a:off x="6939234" y="6389991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972000" y="0"/>
            <a:ext cx="684076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1. Say what things you have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2000" y="404664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       2. Think what things you haven’t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dgmagnets.com/wp-content/uploads/2016/06/Perfect-Decorate-Boy-Bedroom-With-Additional-Inspiration-Interior-Home-Design-Ideas-with-Decorate-Boy-Bed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72175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DB967C-EC48-44F0-8E6C-448B546E7A1D}"/>
              </a:ext>
            </a:extLst>
          </p:cNvPr>
          <p:cNvSpPr/>
          <p:nvPr/>
        </p:nvSpPr>
        <p:spPr>
          <a:xfrm>
            <a:off x="6588000" y="6183336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899592" y="0"/>
            <a:ext cx="684076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1. Say what things you have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0000" y="404664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       2. Think what things you haven’t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4" descr="https://avatars.mds.yandex.net/get-pdb/25978/3604776e-da4e-48b3-8421-346b5165b24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61648" cy="55744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EC31FC8-B024-4753-9AD7-EEC9C7972BE0}"/>
              </a:ext>
            </a:extLst>
          </p:cNvPr>
          <p:cNvSpPr/>
          <p:nvPr/>
        </p:nvSpPr>
        <p:spPr>
          <a:xfrm>
            <a:off x="6617218" y="6048000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899592" y="0"/>
            <a:ext cx="684076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1. Say what things you have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0000" y="468000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       2. Think what things you haven’t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mebel-ck.net.ua/wp-content/uploads/2016/02/3e5fce1742e9ae36583612df98b8477d_w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38168" cy="54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21E5F4-AB00-4DDA-82E5-D1DEA87BA6EC}"/>
              </a:ext>
            </a:extLst>
          </p:cNvPr>
          <p:cNvSpPr/>
          <p:nvPr/>
        </p:nvSpPr>
        <p:spPr>
          <a:xfrm>
            <a:off x="6660000" y="6004736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936000" y="0"/>
            <a:ext cx="684076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1. Say what things you have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6000" y="476672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       2. Think what things you haven’t got in your bedroom.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prorab.guru/wp-content/uploads/2016/06/576f997447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95322" cy="54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EAF06B-F207-46AB-AABD-72E986397CC8}"/>
              </a:ext>
            </a:extLst>
          </p:cNvPr>
          <p:cNvSpPr/>
          <p:nvPr/>
        </p:nvSpPr>
        <p:spPr>
          <a:xfrm>
            <a:off x="6516000" y="6012000"/>
            <a:ext cx="2526782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www.vk.com/egppt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161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HAVE GOT vs.  HAVEN’T GOT</vt:lpstr>
      <vt:lpstr>Frank</vt:lpstr>
      <vt:lpstr>Sarah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Filippov</dc:creator>
  <cp:lastModifiedBy>Зоя Смирнова</cp:lastModifiedBy>
  <cp:revision>13</cp:revision>
  <dcterms:created xsi:type="dcterms:W3CDTF">2018-02-16T11:48:09Z</dcterms:created>
  <dcterms:modified xsi:type="dcterms:W3CDTF">2020-04-30T19:56:02Z</dcterms:modified>
</cp:coreProperties>
</file>