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8" r:id="rId2"/>
    <p:sldId id="267" r:id="rId3"/>
    <p:sldId id="261" r:id="rId4"/>
    <p:sldId id="258" r:id="rId5"/>
    <p:sldId id="257" r:id="rId6"/>
    <p:sldId id="260" r:id="rId7"/>
    <p:sldId id="262" r:id="rId8"/>
    <p:sldId id="265" r:id="rId9"/>
    <p:sldId id="263" r:id="rId10"/>
    <p:sldId id="259" r:id="rId11"/>
    <p:sldId id="256" r:id="rId12"/>
    <p:sldId id="266" r:id="rId13"/>
    <p:sldId id="264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>
        <p:scale>
          <a:sx n="97" d="100"/>
          <a:sy n="97" d="100"/>
        </p:scale>
        <p:origin x="2528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6CFB-2B59-D045-8D70-661F04F181C9}" type="datetimeFigureOut">
              <a:rPr lang="ru-RU" smtClean="0"/>
              <a:t>02.08.2020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9ED84-5D86-2143-A29F-43C6343AC4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06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6CFB-2B59-D045-8D70-661F04F181C9}" type="datetimeFigureOut">
              <a:rPr lang="ru-RU" smtClean="0"/>
              <a:t>02.08.2020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9ED84-5D86-2143-A29F-43C6343AC4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47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6CFB-2B59-D045-8D70-661F04F181C9}" type="datetimeFigureOut">
              <a:rPr lang="ru-RU" smtClean="0"/>
              <a:t>02.08.2020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9ED84-5D86-2143-A29F-43C6343AC4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47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6CFB-2B59-D045-8D70-661F04F181C9}" type="datetimeFigureOut">
              <a:rPr lang="ru-RU" smtClean="0"/>
              <a:t>02.08.2020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9ED84-5D86-2143-A29F-43C6343AC4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10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6CFB-2B59-D045-8D70-661F04F181C9}" type="datetimeFigureOut">
              <a:rPr lang="ru-RU" smtClean="0"/>
              <a:t>02.08.2020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9ED84-5D86-2143-A29F-43C6343AC4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96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6CFB-2B59-D045-8D70-661F04F181C9}" type="datetimeFigureOut">
              <a:rPr lang="ru-RU" smtClean="0"/>
              <a:t>02.08.2020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9ED84-5D86-2143-A29F-43C6343AC4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58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6CFB-2B59-D045-8D70-661F04F181C9}" type="datetimeFigureOut">
              <a:rPr lang="ru-RU" smtClean="0"/>
              <a:t>02.08.2020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9ED84-5D86-2143-A29F-43C6343AC4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88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6CFB-2B59-D045-8D70-661F04F181C9}" type="datetimeFigureOut">
              <a:rPr lang="ru-RU" smtClean="0"/>
              <a:t>02.08.2020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9ED84-5D86-2143-A29F-43C6343AC4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23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6CFB-2B59-D045-8D70-661F04F181C9}" type="datetimeFigureOut">
              <a:rPr lang="ru-RU" smtClean="0"/>
              <a:t>02.08.2020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9ED84-5D86-2143-A29F-43C6343AC4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72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6CFB-2B59-D045-8D70-661F04F181C9}" type="datetimeFigureOut">
              <a:rPr lang="ru-RU" smtClean="0"/>
              <a:t>02.08.2020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9ED84-5D86-2143-A29F-43C6343AC4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39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6CFB-2B59-D045-8D70-661F04F181C9}" type="datetimeFigureOut">
              <a:rPr lang="ru-RU" smtClean="0"/>
              <a:t>02.08.2020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9ED84-5D86-2143-A29F-43C6343AC4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30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86CFB-2B59-D045-8D70-661F04F181C9}" type="datetimeFigureOut">
              <a:rPr lang="ru-RU" smtClean="0"/>
              <a:t>02.08.2020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9ED84-5D86-2143-A29F-43C6343AC4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169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63000">
              <a:schemeClr val="bg1"/>
            </a:gs>
            <a:gs pos="77000">
              <a:srgbClr val="00FF00"/>
            </a:gs>
            <a:gs pos="100000">
              <a:srgbClr val="00B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742204-01EB-D146-8900-E0301F14A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368799" y="3064932"/>
            <a:ext cx="4301067" cy="18494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0ABB19-5DFB-154D-BED5-03DCE94347B4}"/>
              </a:ext>
            </a:extLst>
          </p:cNvPr>
          <p:cNvSpPr txBox="1"/>
          <p:nvPr/>
        </p:nvSpPr>
        <p:spPr>
          <a:xfrm>
            <a:off x="745067" y="1573615"/>
            <a:ext cx="4114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002060"/>
                </a:solidFill>
                <a:latin typeface="Britannic Bold" panose="020B0903060703020204" pitchFamily="34" charset="0"/>
              </a:rPr>
              <a:t>GRAMMAR RACE</a:t>
            </a:r>
            <a:endParaRPr lang="ru-RU" sz="6600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01253F-380A-D040-9283-E51305CB7E9A}"/>
              </a:ext>
            </a:extLst>
          </p:cNvPr>
          <p:cNvSpPr txBox="1"/>
          <p:nvPr/>
        </p:nvSpPr>
        <p:spPr>
          <a:xfrm>
            <a:off x="745067" y="3697273"/>
            <a:ext cx="2912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By Artem Morozov</a:t>
            </a:r>
            <a:endParaRPr lang="ru-RU" sz="3200" dirty="0">
              <a:solidFill>
                <a:srgbClr val="002060"/>
              </a:solidFill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sp>
        <p:nvSpPr>
          <p:cNvPr id="5" name="Скругленный прямоугольник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1AECBB-A501-004D-ABC6-4E3784DEF91C}"/>
              </a:ext>
            </a:extLst>
          </p:cNvPr>
          <p:cNvSpPr/>
          <p:nvPr/>
        </p:nvSpPr>
        <p:spPr>
          <a:xfrm>
            <a:off x="745067" y="4486433"/>
            <a:ext cx="2777067" cy="797952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oper Black" panose="0208090404030B020404" pitchFamily="18" charset="0"/>
              </a:rPr>
              <a:t>START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6DB060-F072-9D48-855B-E9C5041269AC}"/>
              </a:ext>
            </a:extLst>
          </p:cNvPr>
          <p:cNvSpPr txBox="1"/>
          <p:nvPr/>
        </p:nvSpPr>
        <p:spPr>
          <a:xfrm>
            <a:off x="291547" y="6221040"/>
            <a:ext cx="2955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© Artem Morozov, 2020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95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3BA6C21-60F6-BF46-99E4-4B9EB7B8A4DF}"/>
              </a:ext>
            </a:extLst>
          </p:cNvPr>
          <p:cNvSpPr/>
          <p:nvPr/>
        </p:nvSpPr>
        <p:spPr>
          <a:xfrm>
            <a:off x="555673" y="0"/>
            <a:ext cx="8032652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DC3129D7-0519-AE4F-8EE6-B61DF2FA658F}"/>
              </a:ext>
            </a:extLst>
          </p:cNvPr>
          <p:cNvGrpSpPr/>
          <p:nvPr/>
        </p:nvGrpSpPr>
        <p:grpSpPr>
          <a:xfrm>
            <a:off x="805541" y="-14747"/>
            <a:ext cx="321131" cy="6520543"/>
            <a:chOff x="1126669" y="0"/>
            <a:chExt cx="321131" cy="6520543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4A78805-C851-9A4A-AA90-67A1AF461695}"/>
                </a:ext>
              </a:extLst>
            </p:cNvPr>
            <p:cNvSpPr/>
            <p:nvPr/>
          </p:nvSpPr>
          <p:spPr>
            <a:xfrm>
              <a:off x="1126671" y="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F778319C-585F-C74E-983C-4952BF44CB37}"/>
                </a:ext>
              </a:extLst>
            </p:cNvPr>
            <p:cNvSpPr/>
            <p:nvPr/>
          </p:nvSpPr>
          <p:spPr>
            <a:xfrm>
              <a:off x="1126670" y="68483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C0CE215-5062-B44B-BA4F-0D61F1E746CF}"/>
                </a:ext>
              </a:extLst>
            </p:cNvPr>
            <p:cNvSpPr/>
            <p:nvPr/>
          </p:nvSpPr>
          <p:spPr>
            <a:xfrm>
              <a:off x="1126670" y="136967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286A80B1-E070-AE44-BB9D-BB43A140A425}"/>
                </a:ext>
              </a:extLst>
            </p:cNvPr>
            <p:cNvSpPr/>
            <p:nvPr/>
          </p:nvSpPr>
          <p:spPr>
            <a:xfrm>
              <a:off x="1126670" y="205450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F1E98E6C-CFEC-AC4D-9CC6-36ECA63EA18A}"/>
                </a:ext>
              </a:extLst>
            </p:cNvPr>
            <p:cNvSpPr/>
            <p:nvPr/>
          </p:nvSpPr>
          <p:spPr>
            <a:xfrm>
              <a:off x="1126669" y="273934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55846C1-A3FD-F543-945D-F276BCCF9F8D}"/>
                </a:ext>
              </a:extLst>
            </p:cNvPr>
            <p:cNvSpPr/>
            <p:nvPr/>
          </p:nvSpPr>
          <p:spPr>
            <a:xfrm>
              <a:off x="1126669" y="342417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44222561-2F37-2E40-AA24-B9ED7FF4B330}"/>
                </a:ext>
              </a:extLst>
            </p:cNvPr>
            <p:cNvSpPr/>
            <p:nvPr/>
          </p:nvSpPr>
          <p:spPr>
            <a:xfrm>
              <a:off x="1126670" y="410901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FAAA8277-DA2A-BB4D-8FCB-18F042F7A154}"/>
                </a:ext>
              </a:extLst>
            </p:cNvPr>
            <p:cNvSpPr/>
            <p:nvPr/>
          </p:nvSpPr>
          <p:spPr>
            <a:xfrm>
              <a:off x="1126669" y="479384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66BB5DEF-DE6B-F544-B7FD-928E5C9DFF31}"/>
                </a:ext>
              </a:extLst>
            </p:cNvPr>
            <p:cNvSpPr/>
            <p:nvPr/>
          </p:nvSpPr>
          <p:spPr>
            <a:xfrm>
              <a:off x="1126669" y="547868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BCB62398-CC65-BD47-91E2-68F133267304}"/>
                </a:ext>
              </a:extLst>
            </p:cNvPr>
            <p:cNvSpPr/>
            <p:nvPr/>
          </p:nvSpPr>
          <p:spPr>
            <a:xfrm>
              <a:off x="1126670" y="6183086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4A955A4-3ACF-C64E-BAFF-9561245E7124}"/>
              </a:ext>
            </a:extLst>
          </p:cNvPr>
          <p:cNvGrpSpPr/>
          <p:nvPr/>
        </p:nvGrpSpPr>
        <p:grpSpPr>
          <a:xfrm>
            <a:off x="8000677" y="-14747"/>
            <a:ext cx="321131" cy="6520543"/>
            <a:chOff x="1126669" y="0"/>
            <a:chExt cx="321131" cy="6520543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E3B9AD01-D172-BD4E-8257-A53EBBF20ED6}"/>
                </a:ext>
              </a:extLst>
            </p:cNvPr>
            <p:cNvSpPr/>
            <p:nvPr/>
          </p:nvSpPr>
          <p:spPr>
            <a:xfrm>
              <a:off x="1126671" y="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49690CBB-BF62-0C4B-BFCD-92CA9F572810}"/>
                </a:ext>
              </a:extLst>
            </p:cNvPr>
            <p:cNvSpPr/>
            <p:nvPr/>
          </p:nvSpPr>
          <p:spPr>
            <a:xfrm>
              <a:off x="1126670" y="68483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048F0604-E8DA-354F-B5C0-4CBDB0CEE68B}"/>
                </a:ext>
              </a:extLst>
            </p:cNvPr>
            <p:cNvSpPr/>
            <p:nvPr/>
          </p:nvSpPr>
          <p:spPr>
            <a:xfrm>
              <a:off x="1126670" y="136967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54F6EBD5-E5AF-0844-911C-4F3CCBCAEC84}"/>
                </a:ext>
              </a:extLst>
            </p:cNvPr>
            <p:cNvSpPr/>
            <p:nvPr/>
          </p:nvSpPr>
          <p:spPr>
            <a:xfrm>
              <a:off x="1126670" y="205450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376596B3-C36A-1547-BD44-BEDBB9A56801}"/>
                </a:ext>
              </a:extLst>
            </p:cNvPr>
            <p:cNvSpPr/>
            <p:nvPr/>
          </p:nvSpPr>
          <p:spPr>
            <a:xfrm>
              <a:off x="1126669" y="273934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755FB6E6-7F11-4847-A8C8-18283C24B250}"/>
                </a:ext>
              </a:extLst>
            </p:cNvPr>
            <p:cNvSpPr/>
            <p:nvPr/>
          </p:nvSpPr>
          <p:spPr>
            <a:xfrm>
              <a:off x="1126669" y="342417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CA71BBD6-628C-4A4C-BE51-4C79A6883F4D}"/>
                </a:ext>
              </a:extLst>
            </p:cNvPr>
            <p:cNvSpPr/>
            <p:nvPr/>
          </p:nvSpPr>
          <p:spPr>
            <a:xfrm>
              <a:off x="1126670" y="410901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115EE217-5CF1-E445-93C8-5A23A23D6284}"/>
                </a:ext>
              </a:extLst>
            </p:cNvPr>
            <p:cNvSpPr/>
            <p:nvPr/>
          </p:nvSpPr>
          <p:spPr>
            <a:xfrm>
              <a:off x="1126669" y="479384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25968A6F-C474-534C-8ADB-AA19D2E6C4DF}"/>
                </a:ext>
              </a:extLst>
            </p:cNvPr>
            <p:cNvSpPr/>
            <p:nvPr/>
          </p:nvSpPr>
          <p:spPr>
            <a:xfrm>
              <a:off x="1126669" y="547868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DB74BE87-BD10-0042-81B6-F0688E0BF8E7}"/>
                </a:ext>
              </a:extLst>
            </p:cNvPr>
            <p:cNvSpPr/>
            <p:nvPr/>
          </p:nvSpPr>
          <p:spPr>
            <a:xfrm>
              <a:off x="1126670" y="6183086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EA22D392-F94A-854A-AF75-095517A0D91F}"/>
              </a:ext>
            </a:extLst>
          </p:cNvPr>
          <p:cNvGrpSpPr/>
          <p:nvPr/>
        </p:nvGrpSpPr>
        <p:grpSpPr>
          <a:xfrm>
            <a:off x="1323114" y="7189342"/>
            <a:ext cx="1533905" cy="2699724"/>
            <a:chOff x="3170775" y="7430522"/>
            <a:chExt cx="1533905" cy="2699724"/>
          </a:xfrm>
        </p:grpSpPr>
        <p:grpSp>
          <p:nvGrpSpPr>
            <p:cNvPr id="47" name="Группа 46">
              <a:extLst>
                <a:ext uri="{FF2B5EF4-FFF2-40B4-BE49-F238E27FC236}">
                  <a16:creationId xmlns:a16="http://schemas.microsoft.com/office/drawing/2014/main" id="{F3413DBE-F411-E649-9B98-CAD887ADC297}"/>
                </a:ext>
              </a:extLst>
            </p:cNvPr>
            <p:cNvGrpSpPr/>
            <p:nvPr/>
          </p:nvGrpSpPr>
          <p:grpSpPr>
            <a:xfrm>
              <a:off x="3170775" y="7430522"/>
              <a:ext cx="1533905" cy="2699724"/>
              <a:chOff x="206892" y="5805973"/>
              <a:chExt cx="1533905" cy="2699724"/>
            </a:xfrm>
          </p:grpSpPr>
          <p:grpSp>
            <p:nvGrpSpPr>
              <p:cNvPr id="48" name="Группа 47">
                <a:extLst>
                  <a:ext uri="{FF2B5EF4-FFF2-40B4-BE49-F238E27FC236}">
                    <a16:creationId xmlns:a16="http://schemas.microsoft.com/office/drawing/2014/main" id="{7DE9C554-70C9-3149-BA3D-C1A4253F53B8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51" name="Группа 50">
                  <a:extLst>
                    <a:ext uri="{FF2B5EF4-FFF2-40B4-BE49-F238E27FC236}">
                      <a16:creationId xmlns:a16="http://schemas.microsoft.com/office/drawing/2014/main" id="{7740D29B-0ED0-3542-8FB8-28E580289B14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59" name="Скругленный прямоугольник 58">
                    <a:extLst>
                      <a:ext uri="{FF2B5EF4-FFF2-40B4-BE49-F238E27FC236}">
                        <a16:creationId xmlns:a16="http://schemas.microsoft.com/office/drawing/2014/main" id="{AAE70F3C-422A-4B46-BF9A-B1216191D61E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0" name="Полилиния 59">
                    <a:extLst>
                      <a:ext uri="{FF2B5EF4-FFF2-40B4-BE49-F238E27FC236}">
                        <a16:creationId xmlns:a16="http://schemas.microsoft.com/office/drawing/2014/main" id="{F738A098-1760-5943-8B1C-EBC8015B7E0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00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52" name="Скругленный прямоугольник 51">
                  <a:extLst>
                    <a:ext uri="{FF2B5EF4-FFF2-40B4-BE49-F238E27FC236}">
                      <a16:creationId xmlns:a16="http://schemas.microsoft.com/office/drawing/2014/main" id="{0D96D732-2698-6F47-BEE6-D0414B57D238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3" name="Овал 52">
                  <a:extLst>
                    <a:ext uri="{FF2B5EF4-FFF2-40B4-BE49-F238E27FC236}">
                      <a16:creationId xmlns:a16="http://schemas.microsoft.com/office/drawing/2014/main" id="{1932BECF-F3FF-DA4F-BF32-EB8EA35B90C0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4" name="Овал 53">
                  <a:extLst>
                    <a:ext uri="{FF2B5EF4-FFF2-40B4-BE49-F238E27FC236}">
                      <a16:creationId xmlns:a16="http://schemas.microsoft.com/office/drawing/2014/main" id="{1E33A305-95F9-B24F-9286-C361D55CC04D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5" name="Овал 54">
                  <a:extLst>
                    <a:ext uri="{FF2B5EF4-FFF2-40B4-BE49-F238E27FC236}">
                      <a16:creationId xmlns:a16="http://schemas.microsoft.com/office/drawing/2014/main" id="{B532E466-67B5-0942-B79D-E4798A837D6F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6" name="Скругленный прямоугольник 55">
                  <a:extLst>
                    <a:ext uri="{FF2B5EF4-FFF2-40B4-BE49-F238E27FC236}">
                      <a16:creationId xmlns:a16="http://schemas.microsoft.com/office/drawing/2014/main" id="{7944F6FA-F459-DD4B-BFA2-CA328669E975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7" name="Прямоугольник 56">
                  <a:extLst>
                    <a:ext uri="{FF2B5EF4-FFF2-40B4-BE49-F238E27FC236}">
                      <a16:creationId xmlns:a16="http://schemas.microsoft.com/office/drawing/2014/main" id="{AB5CAF68-2BFA-E34C-8025-0AE4EFDF436E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8" name="Прямоугольник 57">
                  <a:extLst>
                    <a:ext uri="{FF2B5EF4-FFF2-40B4-BE49-F238E27FC236}">
                      <a16:creationId xmlns:a16="http://schemas.microsoft.com/office/drawing/2014/main" id="{2914B9A5-FF4C-8F4B-BB8D-F2D039AFF743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49" name="Скругленный прямоугольник 48">
                <a:extLst>
                  <a:ext uri="{FF2B5EF4-FFF2-40B4-BE49-F238E27FC236}">
                    <a16:creationId xmlns:a16="http://schemas.microsoft.com/office/drawing/2014/main" id="{07352DF3-5A38-9B48-845E-F4CD67FD534B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" name="Скругленный прямоугольник 49">
                <a:extLst>
                  <a:ext uri="{FF2B5EF4-FFF2-40B4-BE49-F238E27FC236}">
                    <a16:creationId xmlns:a16="http://schemas.microsoft.com/office/drawing/2014/main" id="{DB552227-F135-FB47-9AD2-925B118C9EA2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40A0B74-9CF8-D14E-99C3-84214CEBFA31}"/>
                </a:ext>
              </a:extLst>
            </p:cNvPr>
            <p:cNvSpPr txBox="1"/>
            <p:nvPr/>
          </p:nvSpPr>
          <p:spPr>
            <a:xfrm>
              <a:off x="3562034" y="8595644"/>
              <a:ext cx="766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omic Sans MS" panose="030F0902030302020204" pitchFamily="66" charset="0"/>
                </a:rPr>
                <a:t>her</a:t>
              </a:r>
              <a:endParaRPr lang="ru-RU" sz="2800" b="1" dirty="0"/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D76E4B22-E6E2-9D40-964B-037681BEDD72}"/>
              </a:ext>
            </a:extLst>
          </p:cNvPr>
          <p:cNvGrpSpPr/>
          <p:nvPr/>
        </p:nvGrpSpPr>
        <p:grpSpPr>
          <a:xfrm>
            <a:off x="4725512" y="7251126"/>
            <a:ext cx="1533905" cy="2699724"/>
            <a:chOff x="4850395" y="7430522"/>
            <a:chExt cx="1533905" cy="2699724"/>
          </a:xfrm>
        </p:grpSpPr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4D896C78-13C5-1043-833E-766A82D314BE}"/>
                </a:ext>
              </a:extLst>
            </p:cNvPr>
            <p:cNvGrpSpPr/>
            <p:nvPr/>
          </p:nvGrpSpPr>
          <p:grpSpPr>
            <a:xfrm>
              <a:off x="4850395" y="7430522"/>
              <a:ext cx="1533905" cy="2699724"/>
              <a:chOff x="206892" y="5805973"/>
              <a:chExt cx="1533905" cy="2699724"/>
            </a:xfrm>
          </p:grpSpPr>
          <p:grpSp>
            <p:nvGrpSpPr>
              <p:cNvPr id="34" name="Группа 33">
                <a:extLst>
                  <a:ext uri="{FF2B5EF4-FFF2-40B4-BE49-F238E27FC236}">
                    <a16:creationId xmlns:a16="http://schemas.microsoft.com/office/drawing/2014/main" id="{0972AC60-F6F7-5749-B2FC-7E69B490963C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37" name="Группа 36">
                  <a:extLst>
                    <a:ext uri="{FF2B5EF4-FFF2-40B4-BE49-F238E27FC236}">
                      <a16:creationId xmlns:a16="http://schemas.microsoft.com/office/drawing/2014/main" id="{A4D66F36-629A-CE47-AFE6-3CA4D13B48AE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45" name="Скругленный прямоугольник 44">
                    <a:extLst>
                      <a:ext uri="{FF2B5EF4-FFF2-40B4-BE49-F238E27FC236}">
                        <a16:creationId xmlns:a16="http://schemas.microsoft.com/office/drawing/2014/main" id="{46890302-CA4E-A344-A7F0-4A0DCE5A89A2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46" name="Полилиния 45">
                    <a:extLst>
                      <a:ext uri="{FF2B5EF4-FFF2-40B4-BE49-F238E27FC236}">
                        <a16:creationId xmlns:a16="http://schemas.microsoft.com/office/drawing/2014/main" id="{255FF674-139A-6849-BE04-827B5A0FA313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38" name="Скругленный прямоугольник 37">
                  <a:extLst>
                    <a:ext uri="{FF2B5EF4-FFF2-40B4-BE49-F238E27FC236}">
                      <a16:creationId xmlns:a16="http://schemas.microsoft.com/office/drawing/2014/main" id="{B2E34C27-42F5-6348-BF80-7A757F177E96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9" name="Овал 38">
                  <a:extLst>
                    <a:ext uri="{FF2B5EF4-FFF2-40B4-BE49-F238E27FC236}">
                      <a16:creationId xmlns:a16="http://schemas.microsoft.com/office/drawing/2014/main" id="{629B94F9-B759-B348-BE50-EB06ED6F77DA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0" name="Овал 39">
                  <a:extLst>
                    <a:ext uri="{FF2B5EF4-FFF2-40B4-BE49-F238E27FC236}">
                      <a16:creationId xmlns:a16="http://schemas.microsoft.com/office/drawing/2014/main" id="{33D2BA3C-1525-E748-A533-B3BA7CEB8AEE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1" name="Овал 40">
                  <a:extLst>
                    <a:ext uri="{FF2B5EF4-FFF2-40B4-BE49-F238E27FC236}">
                      <a16:creationId xmlns:a16="http://schemas.microsoft.com/office/drawing/2014/main" id="{2F82FD0C-65F0-DB41-89A9-7884DEBB298D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2" name="Скругленный прямоугольник 41">
                  <a:extLst>
                    <a:ext uri="{FF2B5EF4-FFF2-40B4-BE49-F238E27FC236}">
                      <a16:creationId xmlns:a16="http://schemas.microsoft.com/office/drawing/2014/main" id="{A34A4D70-D781-6841-A97B-5458BB09A7D8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3" name="Прямоугольник 42">
                  <a:extLst>
                    <a:ext uri="{FF2B5EF4-FFF2-40B4-BE49-F238E27FC236}">
                      <a16:creationId xmlns:a16="http://schemas.microsoft.com/office/drawing/2014/main" id="{43CD72A5-E775-6D49-A954-A9904B7CFB83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4" name="Прямоугольник 43">
                  <a:extLst>
                    <a:ext uri="{FF2B5EF4-FFF2-40B4-BE49-F238E27FC236}">
                      <a16:creationId xmlns:a16="http://schemas.microsoft.com/office/drawing/2014/main" id="{61DA2C4D-BC30-3241-846E-99D9073B081C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35" name="Скругленный прямоугольник 34">
                <a:extLst>
                  <a:ext uri="{FF2B5EF4-FFF2-40B4-BE49-F238E27FC236}">
                    <a16:creationId xmlns:a16="http://schemas.microsoft.com/office/drawing/2014/main" id="{3EC21E6F-A266-BB43-95E9-55C1E903CC52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Скругленный прямоугольник 35">
                <a:extLst>
                  <a:ext uri="{FF2B5EF4-FFF2-40B4-BE49-F238E27FC236}">
                    <a16:creationId xmlns:a16="http://schemas.microsoft.com/office/drawing/2014/main" id="{F0EC3F4F-72C0-6643-8DEC-6E804C41B4AE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B44D8CEF-07E5-D148-A6BB-6C90000327CD}"/>
                </a:ext>
              </a:extLst>
            </p:cNvPr>
            <p:cNvSpPr txBox="1"/>
            <p:nvPr/>
          </p:nvSpPr>
          <p:spPr>
            <a:xfrm>
              <a:off x="5233101" y="8602835"/>
              <a:ext cx="766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omic Sans MS" panose="030F0902030302020204" pitchFamily="66" charset="0"/>
                </a:rPr>
                <a:t>his</a:t>
              </a:r>
              <a:endParaRPr lang="ru-RU" sz="2800" b="1" dirty="0"/>
            </a:p>
          </p:txBody>
        </p:sp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44B9D7ED-6092-5844-85E4-0CA6431BDF9D}"/>
              </a:ext>
            </a:extLst>
          </p:cNvPr>
          <p:cNvGrpSpPr/>
          <p:nvPr/>
        </p:nvGrpSpPr>
        <p:grpSpPr>
          <a:xfrm>
            <a:off x="3014454" y="7210468"/>
            <a:ext cx="1533905" cy="2699724"/>
            <a:chOff x="3192315" y="10475891"/>
            <a:chExt cx="1533905" cy="2699724"/>
          </a:xfrm>
        </p:grpSpPr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id="{4D6A37A5-64C8-3B41-BAB0-4FE9D0FB120A}"/>
                </a:ext>
              </a:extLst>
            </p:cNvPr>
            <p:cNvGrpSpPr/>
            <p:nvPr/>
          </p:nvGrpSpPr>
          <p:grpSpPr>
            <a:xfrm>
              <a:off x="3192315" y="10475891"/>
              <a:ext cx="1533905" cy="2699724"/>
              <a:chOff x="206892" y="5805973"/>
              <a:chExt cx="1533905" cy="2699724"/>
            </a:xfrm>
          </p:grpSpPr>
          <p:grpSp>
            <p:nvGrpSpPr>
              <p:cNvPr id="62" name="Группа 61">
                <a:extLst>
                  <a:ext uri="{FF2B5EF4-FFF2-40B4-BE49-F238E27FC236}">
                    <a16:creationId xmlns:a16="http://schemas.microsoft.com/office/drawing/2014/main" id="{5E75D971-46A6-E04A-A517-89BFA6CCFCC2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65" name="Группа 64">
                  <a:extLst>
                    <a:ext uri="{FF2B5EF4-FFF2-40B4-BE49-F238E27FC236}">
                      <a16:creationId xmlns:a16="http://schemas.microsoft.com/office/drawing/2014/main" id="{E9F6B8B5-22C4-B745-BE06-9B966C0677D1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73" name="Скругленный прямоугольник 72">
                    <a:extLst>
                      <a:ext uri="{FF2B5EF4-FFF2-40B4-BE49-F238E27FC236}">
                        <a16:creationId xmlns:a16="http://schemas.microsoft.com/office/drawing/2014/main" id="{B16165FD-D9DF-6A49-A094-91C73197A55A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74" name="Полилиния 73">
                    <a:extLst>
                      <a:ext uri="{FF2B5EF4-FFF2-40B4-BE49-F238E27FC236}">
                        <a16:creationId xmlns:a16="http://schemas.microsoft.com/office/drawing/2014/main" id="{DDC03AE1-33A4-A245-80B5-B0FB577B2E42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033FFF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66" name="Скругленный прямоугольник 65">
                  <a:extLst>
                    <a:ext uri="{FF2B5EF4-FFF2-40B4-BE49-F238E27FC236}">
                      <a16:creationId xmlns:a16="http://schemas.microsoft.com/office/drawing/2014/main" id="{20338C29-BD53-B84E-BDD4-C063B5172E9E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7" name="Овал 66">
                  <a:extLst>
                    <a:ext uri="{FF2B5EF4-FFF2-40B4-BE49-F238E27FC236}">
                      <a16:creationId xmlns:a16="http://schemas.microsoft.com/office/drawing/2014/main" id="{E56E1481-7FC7-C546-867D-04F4C3415804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8" name="Овал 67">
                  <a:extLst>
                    <a:ext uri="{FF2B5EF4-FFF2-40B4-BE49-F238E27FC236}">
                      <a16:creationId xmlns:a16="http://schemas.microsoft.com/office/drawing/2014/main" id="{BBED6BD6-2BCE-D646-9346-23F7D7363FB1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9" name="Овал 68">
                  <a:extLst>
                    <a:ext uri="{FF2B5EF4-FFF2-40B4-BE49-F238E27FC236}">
                      <a16:creationId xmlns:a16="http://schemas.microsoft.com/office/drawing/2014/main" id="{3B13A788-8421-5149-9744-F7A65358C8F5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0" name="Скругленный прямоугольник 69">
                  <a:extLst>
                    <a:ext uri="{FF2B5EF4-FFF2-40B4-BE49-F238E27FC236}">
                      <a16:creationId xmlns:a16="http://schemas.microsoft.com/office/drawing/2014/main" id="{6571E5F3-205C-F645-9BAF-E9B8A9E5458F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1" name="Прямоугольник 70">
                  <a:extLst>
                    <a:ext uri="{FF2B5EF4-FFF2-40B4-BE49-F238E27FC236}">
                      <a16:creationId xmlns:a16="http://schemas.microsoft.com/office/drawing/2014/main" id="{A8A0EF76-AF26-6D47-904D-CB31D25BE6AF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2" name="Прямоугольник 71">
                  <a:extLst>
                    <a:ext uri="{FF2B5EF4-FFF2-40B4-BE49-F238E27FC236}">
                      <a16:creationId xmlns:a16="http://schemas.microsoft.com/office/drawing/2014/main" id="{19806404-9CEA-1A4D-95B3-C6ED7A677A66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63" name="Скругленный прямоугольник 62">
                <a:extLst>
                  <a:ext uri="{FF2B5EF4-FFF2-40B4-BE49-F238E27FC236}">
                    <a16:creationId xmlns:a16="http://schemas.microsoft.com/office/drawing/2014/main" id="{85E03611-7859-7640-AD89-C9713086D526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033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Скругленный прямоугольник 63">
                <a:extLst>
                  <a:ext uri="{FF2B5EF4-FFF2-40B4-BE49-F238E27FC236}">
                    <a16:creationId xmlns:a16="http://schemas.microsoft.com/office/drawing/2014/main" id="{ECA90D5F-6FFA-4F4F-AEB4-2C8757C573DE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033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94EC672-7BC8-884A-A4A3-E1044727CFF2}"/>
                </a:ext>
              </a:extLst>
            </p:cNvPr>
            <p:cNvSpPr txBox="1"/>
            <p:nvPr/>
          </p:nvSpPr>
          <p:spPr>
            <a:xfrm>
              <a:off x="3346964" y="11653456"/>
              <a:ext cx="12574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omic Sans MS" panose="030F0902030302020204" pitchFamily="66" charset="0"/>
                </a:rPr>
                <a:t>my</a:t>
              </a:r>
              <a:endParaRPr lang="ru-RU" sz="2800" b="1" dirty="0"/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1915E39F-949C-3F48-B7F3-C9EC007F9CB5}"/>
              </a:ext>
            </a:extLst>
          </p:cNvPr>
          <p:cNvGrpSpPr/>
          <p:nvPr/>
        </p:nvGrpSpPr>
        <p:grpSpPr>
          <a:xfrm>
            <a:off x="6337144" y="7251126"/>
            <a:ext cx="1533905" cy="2699724"/>
            <a:chOff x="4841306" y="10475891"/>
            <a:chExt cx="1533905" cy="2699724"/>
          </a:xfrm>
        </p:grpSpPr>
        <p:grpSp>
          <p:nvGrpSpPr>
            <p:cNvPr id="75" name="Группа 74">
              <a:extLst>
                <a:ext uri="{FF2B5EF4-FFF2-40B4-BE49-F238E27FC236}">
                  <a16:creationId xmlns:a16="http://schemas.microsoft.com/office/drawing/2014/main" id="{B5A2C456-F0CB-B848-8D00-DF4C12EE93DA}"/>
                </a:ext>
              </a:extLst>
            </p:cNvPr>
            <p:cNvGrpSpPr/>
            <p:nvPr/>
          </p:nvGrpSpPr>
          <p:grpSpPr>
            <a:xfrm>
              <a:off x="4841306" y="10475891"/>
              <a:ext cx="1533905" cy="2699724"/>
              <a:chOff x="206892" y="5805973"/>
              <a:chExt cx="1533905" cy="2699724"/>
            </a:xfrm>
          </p:grpSpPr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D2375BF3-9F0E-2A47-83E3-C6CDDB1437D1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79" name="Группа 78">
                  <a:extLst>
                    <a:ext uri="{FF2B5EF4-FFF2-40B4-BE49-F238E27FC236}">
                      <a16:creationId xmlns:a16="http://schemas.microsoft.com/office/drawing/2014/main" id="{BFEC558A-32A8-B147-BD35-A7971F70096C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87" name="Скругленный прямоугольник 86">
                    <a:extLst>
                      <a:ext uri="{FF2B5EF4-FFF2-40B4-BE49-F238E27FC236}">
                        <a16:creationId xmlns:a16="http://schemas.microsoft.com/office/drawing/2014/main" id="{664A0784-2D89-414B-9DFF-1F7342167594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88" name="Полилиния 87">
                    <a:extLst>
                      <a:ext uri="{FF2B5EF4-FFF2-40B4-BE49-F238E27FC236}">
                        <a16:creationId xmlns:a16="http://schemas.microsoft.com/office/drawing/2014/main" id="{12FC891B-96C3-DB45-A332-5269CA13D07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80" name="Скругленный прямоугольник 79">
                  <a:extLst>
                    <a:ext uri="{FF2B5EF4-FFF2-40B4-BE49-F238E27FC236}">
                      <a16:creationId xmlns:a16="http://schemas.microsoft.com/office/drawing/2014/main" id="{C65D6F84-17E6-5740-8000-92088E4A5FD7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1" name="Овал 80">
                  <a:extLst>
                    <a:ext uri="{FF2B5EF4-FFF2-40B4-BE49-F238E27FC236}">
                      <a16:creationId xmlns:a16="http://schemas.microsoft.com/office/drawing/2014/main" id="{02CE7DFA-0203-E449-9F9D-68D04F538B63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2" name="Овал 81">
                  <a:extLst>
                    <a:ext uri="{FF2B5EF4-FFF2-40B4-BE49-F238E27FC236}">
                      <a16:creationId xmlns:a16="http://schemas.microsoft.com/office/drawing/2014/main" id="{FAC2A94D-D05C-054F-BF5D-3E7C5F38F87F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3" name="Овал 82">
                  <a:extLst>
                    <a:ext uri="{FF2B5EF4-FFF2-40B4-BE49-F238E27FC236}">
                      <a16:creationId xmlns:a16="http://schemas.microsoft.com/office/drawing/2014/main" id="{D249F21B-70F1-F049-AE45-634DC35ED14C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4" name="Скругленный прямоугольник 83">
                  <a:extLst>
                    <a:ext uri="{FF2B5EF4-FFF2-40B4-BE49-F238E27FC236}">
                      <a16:creationId xmlns:a16="http://schemas.microsoft.com/office/drawing/2014/main" id="{A03F80B4-F942-0043-B8C7-B406C984D9F8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5" name="Прямоугольник 84">
                  <a:extLst>
                    <a:ext uri="{FF2B5EF4-FFF2-40B4-BE49-F238E27FC236}">
                      <a16:creationId xmlns:a16="http://schemas.microsoft.com/office/drawing/2014/main" id="{801354F5-08BD-C141-8932-86C4830B89F8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6" name="Прямоугольник 85">
                  <a:extLst>
                    <a:ext uri="{FF2B5EF4-FFF2-40B4-BE49-F238E27FC236}">
                      <a16:creationId xmlns:a16="http://schemas.microsoft.com/office/drawing/2014/main" id="{32C623FB-9D6D-0B4A-9D30-FAEE2CC6475C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77" name="Скругленный прямоугольник 76">
                <a:extLst>
                  <a:ext uri="{FF2B5EF4-FFF2-40B4-BE49-F238E27FC236}">
                    <a16:creationId xmlns:a16="http://schemas.microsoft.com/office/drawing/2014/main" id="{F0E2DA68-B3AE-6846-9C1E-C936D88CC8D7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8" name="Скругленный прямоугольник 77">
                <a:extLst>
                  <a:ext uri="{FF2B5EF4-FFF2-40B4-BE49-F238E27FC236}">
                    <a16:creationId xmlns:a16="http://schemas.microsoft.com/office/drawing/2014/main" id="{6BFDF7EA-A7A0-3548-A341-67117C262B90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75E36D0-15FA-9744-859B-792E040EAD7A}"/>
                </a:ext>
              </a:extLst>
            </p:cNvPr>
            <p:cNvSpPr txBox="1"/>
            <p:nvPr/>
          </p:nvSpPr>
          <p:spPr>
            <a:xfrm>
              <a:off x="5160519" y="11664498"/>
              <a:ext cx="9248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omic Sans MS" panose="030F0902030302020204" pitchFamily="66" charset="0"/>
                </a:rPr>
                <a:t>our</a:t>
              </a:r>
              <a:endParaRPr lang="ru-RU" sz="2800" b="1" dirty="0"/>
            </a:p>
          </p:txBody>
        </p:sp>
      </p:grpSp>
      <p:sp>
        <p:nvSpPr>
          <p:cNvPr id="32" name="Трапеция 31">
            <a:extLst>
              <a:ext uri="{FF2B5EF4-FFF2-40B4-BE49-F238E27FC236}">
                <a16:creationId xmlns:a16="http://schemas.microsoft.com/office/drawing/2014/main" id="{BDE223E8-575E-2C4B-8D8F-F1A389270C0F}"/>
              </a:ext>
            </a:extLst>
          </p:cNvPr>
          <p:cNvSpPr/>
          <p:nvPr/>
        </p:nvSpPr>
        <p:spPr>
          <a:xfrm>
            <a:off x="259977" y="5658544"/>
            <a:ext cx="8624047" cy="1161439"/>
          </a:xfrm>
          <a:prstGeom prst="trapezoid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902030302020204" pitchFamily="66" charset="0"/>
              </a:rPr>
              <a:t>You and I have got a father. He is ____ father.</a:t>
            </a:r>
            <a:endParaRPr lang="ru-RU" sz="2800" dirty="0"/>
          </a:p>
        </p:txBody>
      </p:sp>
      <p:pic>
        <p:nvPicPr>
          <p:cNvPr id="97" name="Рисунок 9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DB3E23-CB57-0746-BAAE-B80B7395A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154923" y="62301"/>
            <a:ext cx="911662" cy="925673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384A44E1-D4C3-C54A-9A4C-81E73B023856}"/>
              </a:ext>
            </a:extLst>
          </p:cNvPr>
          <p:cNvSpPr txBox="1"/>
          <p:nvPr/>
        </p:nvSpPr>
        <p:spPr>
          <a:xfrm>
            <a:off x="5945906" y="5889680"/>
            <a:ext cx="1743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Comic Sans MS" panose="030F0902030302020204" pitchFamily="66" charset="0"/>
              </a:rPr>
              <a:t>our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96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1 0.00833 L 0.00365 -1.615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811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0.00463 L 0.01788 -2.0534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" y="-1029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313 0.02176 L 0.00851 -2.04491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1033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44444E-6 0.00995 L 0.00313 -1.60348 " pathEditMode="relative" rAng="0" ptsTypes="AA">
                                      <p:cBhvr>
                                        <p:cTn id="12" dur="32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8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9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3BA6C21-60F6-BF46-99E4-4B9EB7B8A4DF}"/>
              </a:ext>
            </a:extLst>
          </p:cNvPr>
          <p:cNvSpPr/>
          <p:nvPr/>
        </p:nvSpPr>
        <p:spPr>
          <a:xfrm>
            <a:off x="555673" y="0"/>
            <a:ext cx="8032652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DC3129D7-0519-AE4F-8EE6-B61DF2FA658F}"/>
              </a:ext>
            </a:extLst>
          </p:cNvPr>
          <p:cNvGrpSpPr/>
          <p:nvPr/>
        </p:nvGrpSpPr>
        <p:grpSpPr>
          <a:xfrm>
            <a:off x="805541" y="-14747"/>
            <a:ext cx="321131" cy="6520543"/>
            <a:chOff x="1126669" y="0"/>
            <a:chExt cx="321131" cy="6520543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4A78805-C851-9A4A-AA90-67A1AF461695}"/>
                </a:ext>
              </a:extLst>
            </p:cNvPr>
            <p:cNvSpPr/>
            <p:nvPr/>
          </p:nvSpPr>
          <p:spPr>
            <a:xfrm>
              <a:off x="1126671" y="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F778319C-585F-C74E-983C-4952BF44CB37}"/>
                </a:ext>
              </a:extLst>
            </p:cNvPr>
            <p:cNvSpPr/>
            <p:nvPr/>
          </p:nvSpPr>
          <p:spPr>
            <a:xfrm>
              <a:off x="1126670" y="68483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C0CE215-5062-B44B-BA4F-0D61F1E746CF}"/>
                </a:ext>
              </a:extLst>
            </p:cNvPr>
            <p:cNvSpPr/>
            <p:nvPr/>
          </p:nvSpPr>
          <p:spPr>
            <a:xfrm>
              <a:off x="1126670" y="136967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286A80B1-E070-AE44-BB9D-BB43A140A425}"/>
                </a:ext>
              </a:extLst>
            </p:cNvPr>
            <p:cNvSpPr/>
            <p:nvPr/>
          </p:nvSpPr>
          <p:spPr>
            <a:xfrm>
              <a:off x="1126670" y="205450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F1E98E6C-CFEC-AC4D-9CC6-36ECA63EA18A}"/>
                </a:ext>
              </a:extLst>
            </p:cNvPr>
            <p:cNvSpPr/>
            <p:nvPr/>
          </p:nvSpPr>
          <p:spPr>
            <a:xfrm>
              <a:off x="1126669" y="273934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55846C1-A3FD-F543-945D-F276BCCF9F8D}"/>
                </a:ext>
              </a:extLst>
            </p:cNvPr>
            <p:cNvSpPr/>
            <p:nvPr/>
          </p:nvSpPr>
          <p:spPr>
            <a:xfrm>
              <a:off x="1126669" y="342417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44222561-2F37-2E40-AA24-B9ED7FF4B330}"/>
                </a:ext>
              </a:extLst>
            </p:cNvPr>
            <p:cNvSpPr/>
            <p:nvPr/>
          </p:nvSpPr>
          <p:spPr>
            <a:xfrm>
              <a:off x="1126670" y="410901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FAAA8277-DA2A-BB4D-8FCB-18F042F7A154}"/>
                </a:ext>
              </a:extLst>
            </p:cNvPr>
            <p:cNvSpPr/>
            <p:nvPr/>
          </p:nvSpPr>
          <p:spPr>
            <a:xfrm>
              <a:off x="1126669" y="479384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66BB5DEF-DE6B-F544-B7FD-928E5C9DFF31}"/>
                </a:ext>
              </a:extLst>
            </p:cNvPr>
            <p:cNvSpPr/>
            <p:nvPr/>
          </p:nvSpPr>
          <p:spPr>
            <a:xfrm>
              <a:off x="1126669" y="547868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BCB62398-CC65-BD47-91E2-68F133267304}"/>
                </a:ext>
              </a:extLst>
            </p:cNvPr>
            <p:cNvSpPr/>
            <p:nvPr/>
          </p:nvSpPr>
          <p:spPr>
            <a:xfrm>
              <a:off x="1126670" y="6183086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4A955A4-3ACF-C64E-BAFF-9561245E7124}"/>
              </a:ext>
            </a:extLst>
          </p:cNvPr>
          <p:cNvGrpSpPr/>
          <p:nvPr/>
        </p:nvGrpSpPr>
        <p:grpSpPr>
          <a:xfrm>
            <a:off x="8000677" y="-14747"/>
            <a:ext cx="321131" cy="6520543"/>
            <a:chOff x="1126669" y="0"/>
            <a:chExt cx="321131" cy="6520543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E3B9AD01-D172-BD4E-8257-A53EBBF20ED6}"/>
                </a:ext>
              </a:extLst>
            </p:cNvPr>
            <p:cNvSpPr/>
            <p:nvPr/>
          </p:nvSpPr>
          <p:spPr>
            <a:xfrm>
              <a:off x="1126671" y="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49690CBB-BF62-0C4B-BFCD-92CA9F572810}"/>
                </a:ext>
              </a:extLst>
            </p:cNvPr>
            <p:cNvSpPr/>
            <p:nvPr/>
          </p:nvSpPr>
          <p:spPr>
            <a:xfrm>
              <a:off x="1126670" y="68483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048F0604-E8DA-354F-B5C0-4CBDB0CEE68B}"/>
                </a:ext>
              </a:extLst>
            </p:cNvPr>
            <p:cNvSpPr/>
            <p:nvPr/>
          </p:nvSpPr>
          <p:spPr>
            <a:xfrm>
              <a:off x="1126670" y="136967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54F6EBD5-E5AF-0844-911C-4F3CCBCAEC84}"/>
                </a:ext>
              </a:extLst>
            </p:cNvPr>
            <p:cNvSpPr/>
            <p:nvPr/>
          </p:nvSpPr>
          <p:spPr>
            <a:xfrm>
              <a:off x="1126670" y="205450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376596B3-C36A-1547-BD44-BEDBB9A56801}"/>
                </a:ext>
              </a:extLst>
            </p:cNvPr>
            <p:cNvSpPr/>
            <p:nvPr/>
          </p:nvSpPr>
          <p:spPr>
            <a:xfrm>
              <a:off x="1126669" y="273934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755FB6E6-7F11-4847-A8C8-18283C24B250}"/>
                </a:ext>
              </a:extLst>
            </p:cNvPr>
            <p:cNvSpPr/>
            <p:nvPr/>
          </p:nvSpPr>
          <p:spPr>
            <a:xfrm>
              <a:off x="1126669" y="342417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CA71BBD6-628C-4A4C-BE51-4C79A6883F4D}"/>
                </a:ext>
              </a:extLst>
            </p:cNvPr>
            <p:cNvSpPr/>
            <p:nvPr/>
          </p:nvSpPr>
          <p:spPr>
            <a:xfrm>
              <a:off x="1126670" y="410901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115EE217-5CF1-E445-93C8-5A23A23D6284}"/>
                </a:ext>
              </a:extLst>
            </p:cNvPr>
            <p:cNvSpPr/>
            <p:nvPr/>
          </p:nvSpPr>
          <p:spPr>
            <a:xfrm>
              <a:off x="1126669" y="479384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25968A6F-C474-534C-8ADB-AA19D2E6C4DF}"/>
                </a:ext>
              </a:extLst>
            </p:cNvPr>
            <p:cNvSpPr/>
            <p:nvPr/>
          </p:nvSpPr>
          <p:spPr>
            <a:xfrm>
              <a:off x="1126669" y="547868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DB74BE87-BD10-0042-81B6-F0688E0BF8E7}"/>
                </a:ext>
              </a:extLst>
            </p:cNvPr>
            <p:cNvSpPr/>
            <p:nvPr/>
          </p:nvSpPr>
          <p:spPr>
            <a:xfrm>
              <a:off x="1126670" y="6183086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EA22D392-F94A-854A-AF75-095517A0D91F}"/>
              </a:ext>
            </a:extLst>
          </p:cNvPr>
          <p:cNvGrpSpPr/>
          <p:nvPr/>
        </p:nvGrpSpPr>
        <p:grpSpPr>
          <a:xfrm>
            <a:off x="1323114" y="7189342"/>
            <a:ext cx="1533905" cy="2699724"/>
            <a:chOff x="3170775" y="7430522"/>
            <a:chExt cx="1533905" cy="2699724"/>
          </a:xfrm>
        </p:grpSpPr>
        <p:grpSp>
          <p:nvGrpSpPr>
            <p:cNvPr id="47" name="Группа 46">
              <a:extLst>
                <a:ext uri="{FF2B5EF4-FFF2-40B4-BE49-F238E27FC236}">
                  <a16:creationId xmlns:a16="http://schemas.microsoft.com/office/drawing/2014/main" id="{F3413DBE-F411-E649-9B98-CAD887ADC297}"/>
                </a:ext>
              </a:extLst>
            </p:cNvPr>
            <p:cNvGrpSpPr/>
            <p:nvPr/>
          </p:nvGrpSpPr>
          <p:grpSpPr>
            <a:xfrm>
              <a:off x="3170775" y="7430522"/>
              <a:ext cx="1533905" cy="2699724"/>
              <a:chOff x="206892" y="5805973"/>
              <a:chExt cx="1533905" cy="2699724"/>
            </a:xfrm>
          </p:grpSpPr>
          <p:grpSp>
            <p:nvGrpSpPr>
              <p:cNvPr id="48" name="Группа 47">
                <a:extLst>
                  <a:ext uri="{FF2B5EF4-FFF2-40B4-BE49-F238E27FC236}">
                    <a16:creationId xmlns:a16="http://schemas.microsoft.com/office/drawing/2014/main" id="{7DE9C554-70C9-3149-BA3D-C1A4253F53B8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51" name="Группа 50">
                  <a:extLst>
                    <a:ext uri="{FF2B5EF4-FFF2-40B4-BE49-F238E27FC236}">
                      <a16:creationId xmlns:a16="http://schemas.microsoft.com/office/drawing/2014/main" id="{7740D29B-0ED0-3542-8FB8-28E580289B14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59" name="Скругленный прямоугольник 58">
                    <a:extLst>
                      <a:ext uri="{FF2B5EF4-FFF2-40B4-BE49-F238E27FC236}">
                        <a16:creationId xmlns:a16="http://schemas.microsoft.com/office/drawing/2014/main" id="{AAE70F3C-422A-4B46-BF9A-B1216191D61E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0" name="Полилиния 59">
                    <a:extLst>
                      <a:ext uri="{FF2B5EF4-FFF2-40B4-BE49-F238E27FC236}">
                        <a16:creationId xmlns:a16="http://schemas.microsoft.com/office/drawing/2014/main" id="{F738A098-1760-5943-8B1C-EBC8015B7E0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00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52" name="Скругленный прямоугольник 51">
                  <a:extLst>
                    <a:ext uri="{FF2B5EF4-FFF2-40B4-BE49-F238E27FC236}">
                      <a16:creationId xmlns:a16="http://schemas.microsoft.com/office/drawing/2014/main" id="{0D96D732-2698-6F47-BEE6-D0414B57D238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3" name="Овал 52">
                  <a:extLst>
                    <a:ext uri="{FF2B5EF4-FFF2-40B4-BE49-F238E27FC236}">
                      <a16:creationId xmlns:a16="http://schemas.microsoft.com/office/drawing/2014/main" id="{1932BECF-F3FF-DA4F-BF32-EB8EA35B90C0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4" name="Овал 53">
                  <a:extLst>
                    <a:ext uri="{FF2B5EF4-FFF2-40B4-BE49-F238E27FC236}">
                      <a16:creationId xmlns:a16="http://schemas.microsoft.com/office/drawing/2014/main" id="{1E33A305-95F9-B24F-9286-C361D55CC04D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5" name="Овал 54">
                  <a:extLst>
                    <a:ext uri="{FF2B5EF4-FFF2-40B4-BE49-F238E27FC236}">
                      <a16:creationId xmlns:a16="http://schemas.microsoft.com/office/drawing/2014/main" id="{B532E466-67B5-0942-B79D-E4798A837D6F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6" name="Скругленный прямоугольник 55">
                  <a:extLst>
                    <a:ext uri="{FF2B5EF4-FFF2-40B4-BE49-F238E27FC236}">
                      <a16:creationId xmlns:a16="http://schemas.microsoft.com/office/drawing/2014/main" id="{7944F6FA-F459-DD4B-BFA2-CA328669E975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7" name="Прямоугольник 56">
                  <a:extLst>
                    <a:ext uri="{FF2B5EF4-FFF2-40B4-BE49-F238E27FC236}">
                      <a16:creationId xmlns:a16="http://schemas.microsoft.com/office/drawing/2014/main" id="{AB5CAF68-2BFA-E34C-8025-0AE4EFDF436E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8" name="Прямоугольник 57">
                  <a:extLst>
                    <a:ext uri="{FF2B5EF4-FFF2-40B4-BE49-F238E27FC236}">
                      <a16:creationId xmlns:a16="http://schemas.microsoft.com/office/drawing/2014/main" id="{2914B9A5-FF4C-8F4B-BB8D-F2D039AFF743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49" name="Скругленный прямоугольник 48">
                <a:extLst>
                  <a:ext uri="{FF2B5EF4-FFF2-40B4-BE49-F238E27FC236}">
                    <a16:creationId xmlns:a16="http://schemas.microsoft.com/office/drawing/2014/main" id="{07352DF3-5A38-9B48-845E-F4CD67FD534B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" name="Скругленный прямоугольник 49">
                <a:extLst>
                  <a:ext uri="{FF2B5EF4-FFF2-40B4-BE49-F238E27FC236}">
                    <a16:creationId xmlns:a16="http://schemas.microsoft.com/office/drawing/2014/main" id="{DB552227-F135-FB47-9AD2-925B118C9EA2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40A0B74-9CF8-D14E-99C3-84214CEBFA31}"/>
                </a:ext>
              </a:extLst>
            </p:cNvPr>
            <p:cNvSpPr txBox="1"/>
            <p:nvPr/>
          </p:nvSpPr>
          <p:spPr>
            <a:xfrm>
              <a:off x="3562034" y="8595644"/>
              <a:ext cx="766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omic Sans MS" panose="030F0902030302020204" pitchFamily="66" charset="0"/>
                </a:rPr>
                <a:t>our</a:t>
              </a:r>
              <a:endParaRPr lang="ru-RU" sz="2800" b="1" dirty="0"/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D76E4B22-E6E2-9D40-964B-037681BEDD72}"/>
              </a:ext>
            </a:extLst>
          </p:cNvPr>
          <p:cNvGrpSpPr/>
          <p:nvPr/>
        </p:nvGrpSpPr>
        <p:grpSpPr>
          <a:xfrm>
            <a:off x="4725512" y="7251126"/>
            <a:ext cx="1533905" cy="2699724"/>
            <a:chOff x="4850395" y="7430522"/>
            <a:chExt cx="1533905" cy="2699724"/>
          </a:xfrm>
        </p:grpSpPr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4D896C78-13C5-1043-833E-766A82D314BE}"/>
                </a:ext>
              </a:extLst>
            </p:cNvPr>
            <p:cNvGrpSpPr/>
            <p:nvPr/>
          </p:nvGrpSpPr>
          <p:grpSpPr>
            <a:xfrm>
              <a:off x="4850395" y="7430522"/>
              <a:ext cx="1533905" cy="2699724"/>
              <a:chOff x="206892" y="5805973"/>
              <a:chExt cx="1533905" cy="2699724"/>
            </a:xfrm>
          </p:grpSpPr>
          <p:grpSp>
            <p:nvGrpSpPr>
              <p:cNvPr id="34" name="Группа 33">
                <a:extLst>
                  <a:ext uri="{FF2B5EF4-FFF2-40B4-BE49-F238E27FC236}">
                    <a16:creationId xmlns:a16="http://schemas.microsoft.com/office/drawing/2014/main" id="{0972AC60-F6F7-5749-B2FC-7E69B490963C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37" name="Группа 36">
                  <a:extLst>
                    <a:ext uri="{FF2B5EF4-FFF2-40B4-BE49-F238E27FC236}">
                      <a16:creationId xmlns:a16="http://schemas.microsoft.com/office/drawing/2014/main" id="{A4D66F36-629A-CE47-AFE6-3CA4D13B48AE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45" name="Скругленный прямоугольник 44">
                    <a:extLst>
                      <a:ext uri="{FF2B5EF4-FFF2-40B4-BE49-F238E27FC236}">
                        <a16:creationId xmlns:a16="http://schemas.microsoft.com/office/drawing/2014/main" id="{46890302-CA4E-A344-A7F0-4A0DCE5A89A2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46" name="Полилиния 45">
                    <a:extLst>
                      <a:ext uri="{FF2B5EF4-FFF2-40B4-BE49-F238E27FC236}">
                        <a16:creationId xmlns:a16="http://schemas.microsoft.com/office/drawing/2014/main" id="{255FF674-139A-6849-BE04-827B5A0FA313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38" name="Скругленный прямоугольник 37">
                  <a:extLst>
                    <a:ext uri="{FF2B5EF4-FFF2-40B4-BE49-F238E27FC236}">
                      <a16:creationId xmlns:a16="http://schemas.microsoft.com/office/drawing/2014/main" id="{B2E34C27-42F5-6348-BF80-7A757F177E96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9" name="Овал 38">
                  <a:extLst>
                    <a:ext uri="{FF2B5EF4-FFF2-40B4-BE49-F238E27FC236}">
                      <a16:creationId xmlns:a16="http://schemas.microsoft.com/office/drawing/2014/main" id="{629B94F9-B759-B348-BE50-EB06ED6F77DA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0" name="Овал 39">
                  <a:extLst>
                    <a:ext uri="{FF2B5EF4-FFF2-40B4-BE49-F238E27FC236}">
                      <a16:creationId xmlns:a16="http://schemas.microsoft.com/office/drawing/2014/main" id="{33D2BA3C-1525-E748-A533-B3BA7CEB8AEE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1" name="Овал 40">
                  <a:extLst>
                    <a:ext uri="{FF2B5EF4-FFF2-40B4-BE49-F238E27FC236}">
                      <a16:creationId xmlns:a16="http://schemas.microsoft.com/office/drawing/2014/main" id="{2F82FD0C-65F0-DB41-89A9-7884DEBB298D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2" name="Скругленный прямоугольник 41">
                  <a:extLst>
                    <a:ext uri="{FF2B5EF4-FFF2-40B4-BE49-F238E27FC236}">
                      <a16:creationId xmlns:a16="http://schemas.microsoft.com/office/drawing/2014/main" id="{A34A4D70-D781-6841-A97B-5458BB09A7D8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3" name="Прямоугольник 42">
                  <a:extLst>
                    <a:ext uri="{FF2B5EF4-FFF2-40B4-BE49-F238E27FC236}">
                      <a16:creationId xmlns:a16="http://schemas.microsoft.com/office/drawing/2014/main" id="{43CD72A5-E775-6D49-A954-A9904B7CFB83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4" name="Прямоугольник 43">
                  <a:extLst>
                    <a:ext uri="{FF2B5EF4-FFF2-40B4-BE49-F238E27FC236}">
                      <a16:creationId xmlns:a16="http://schemas.microsoft.com/office/drawing/2014/main" id="{61DA2C4D-BC30-3241-846E-99D9073B081C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35" name="Скругленный прямоугольник 34">
                <a:extLst>
                  <a:ext uri="{FF2B5EF4-FFF2-40B4-BE49-F238E27FC236}">
                    <a16:creationId xmlns:a16="http://schemas.microsoft.com/office/drawing/2014/main" id="{3EC21E6F-A266-BB43-95E9-55C1E903CC52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Скругленный прямоугольник 35">
                <a:extLst>
                  <a:ext uri="{FF2B5EF4-FFF2-40B4-BE49-F238E27FC236}">
                    <a16:creationId xmlns:a16="http://schemas.microsoft.com/office/drawing/2014/main" id="{F0EC3F4F-72C0-6643-8DEC-6E804C41B4AE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B44D8CEF-07E5-D148-A6BB-6C90000327CD}"/>
                </a:ext>
              </a:extLst>
            </p:cNvPr>
            <p:cNvSpPr txBox="1"/>
            <p:nvPr/>
          </p:nvSpPr>
          <p:spPr>
            <a:xfrm>
              <a:off x="4969826" y="8602835"/>
              <a:ext cx="12926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omic Sans MS" panose="030F0902030302020204" pitchFamily="66" charset="0"/>
                </a:rPr>
                <a:t>your</a:t>
              </a:r>
              <a:endParaRPr lang="ru-RU" sz="2800" b="1" dirty="0"/>
            </a:p>
          </p:txBody>
        </p:sp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44B9D7ED-6092-5844-85E4-0CA6431BDF9D}"/>
              </a:ext>
            </a:extLst>
          </p:cNvPr>
          <p:cNvGrpSpPr/>
          <p:nvPr/>
        </p:nvGrpSpPr>
        <p:grpSpPr>
          <a:xfrm>
            <a:off x="3014454" y="7210468"/>
            <a:ext cx="1533905" cy="2699724"/>
            <a:chOff x="3192315" y="10475891"/>
            <a:chExt cx="1533905" cy="2699724"/>
          </a:xfrm>
        </p:grpSpPr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id="{4D6A37A5-64C8-3B41-BAB0-4FE9D0FB120A}"/>
                </a:ext>
              </a:extLst>
            </p:cNvPr>
            <p:cNvGrpSpPr/>
            <p:nvPr/>
          </p:nvGrpSpPr>
          <p:grpSpPr>
            <a:xfrm>
              <a:off x="3192315" y="10475891"/>
              <a:ext cx="1533905" cy="2699724"/>
              <a:chOff x="206892" y="5805973"/>
              <a:chExt cx="1533905" cy="2699724"/>
            </a:xfrm>
          </p:grpSpPr>
          <p:grpSp>
            <p:nvGrpSpPr>
              <p:cNvPr id="62" name="Группа 61">
                <a:extLst>
                  <a:ext uri="{FF2B5EF4-FFF2-40B4-BE49-F238E27FC236}">
                    <a16:creationId xmlns:a16="http://schemas.microsoft.com/office/drawing/2014/main" id="{5E75D971-46A6-E04A-A517-89BFA6CCFCC2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65" name="Группа 64">
                  <a:extLst>
                    <a:ext uri="{FF2B5EF4-FFF2-40B4-BE49-F238E27FC236}">
                      <a16:creationId xmlns:a16="http://schemas.microsoft.com/office/drawing/2014/main" id="{E9F6B8B5-22C4-B745-BE06-9B966C0677D1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73" name="Скругленный прямоугольник 72">
                    <a:extLst>
                      <a:ext uri="{FF2B5EF4-FFF2-40B4-BE49-F238E27FC236}">
                        <a16:creationId xmlns:a16="http://schemas.microsoft.com/office/drawing/2014/main" id="{B16165FD-D9DF-6A49-A094-91C73197A55A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74" name="Полилиния 73">
                    <a:extLst>
                      <a:ext uri="{FF2B5EF4-FFF2-40B4-BE49-F238E27FC236}">
                        <a16:creationId xmlns:a16="http://schemas.microsoft.com/office/drawing/2014/main" id="{DDC03AE1-33A4-A245-80B5-B0FB577B2E42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033FFF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66" name="Скругленный прямоугольник 65">
                  <a:extLst>
                    <a:ext uri="{FF2B5EF4-FFF2-40B4-BE49-F238E27FC236}">
                      <a16:creationId xmlns:a16="http://schemas.microsoft.com/office/drawing/2014/main" id="{20338C29-BD53-B84E-BDD4-C063B5172E9E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7" name="Овал 66">
                  <a:extLst>
                    <a:ext uri="{FF2B5EF4-FFF2-40B4-BE49-F238E27FC236}">
                      <a16:creationId xmlns:a16="http://schemas.microsoft.com/office/drawing/2014/main" id="{E56E1481-7FC7-C546-867D-04F4C3415804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8" name="Овал 67">
                  <a:extLst>
                    <a:ext uri="{FF2B5EF4-FFF2-40B4-BE49-F238E27FC236}">
                      <a16:creationId xmlns:a16="http://schemas.microsoft.com/office/drawing/2014/main" id="{BBED6BD6-2BCE-D646-9346-23F7D7363FB1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9" name="Овал 68">
                  <a:extLst>
                    <a:ext uri="{FF2B5EF4-FFF2-40B4-BE49-F238E27FC236}">
                      <a16:creationId xmlns:a16="http://schemas.microsoft.com/office/drawing/2014/main" id="{3B13A788-8421-5149-9744-F7A65358C8F5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0" name="Скругленный прямоугольник 69">
                  <a:extLst>
                    <a:ext uri="{FF2B5EF4-FFF2-40B4-BE49-F238E27FC236}">
                      <a16:creationId xmlns:a16="http://schemas.microsoft.com/office/drawing/2014/main" id="{6571E5F3-205C-F645-9BAF-E9B8A9E5458F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1" name="Прямоугольник 70">
                  <a:extLst>
                    <a:ext uri="{FF2B5EF4-FFF2-40B4-BE49-F238E27FC236}">
                      <a16:creationId xmlns:a16="http://schemas.microsoft.com/office/drawing/2014/main" id="{A8A0EF76-AF26-6D47-904D-CB31D25BE6AF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2" name="Прямоугольник 71">
                  <a:extLst>
                    <a:ext uri="{FF2B5EF4-FFF2-40B4-BE49-F238E27FC236}">
                      <a16:creationId xmlns:a16="http://schemas.microsoft.com/office/drawing/2014/main" id="{19806404-9CEA-1A4D-95B3-C6ED7A677A66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63" name="Скругленный прямоугольник 62">
                <a:extLst>
                  <a:ext uri="{FF2B5EF4-FFF2-40B4-BE49-F238E27FC236}">
                    <a16:creationId xmlns:a16="http://schemas.microsoft.com/office/drawing/2014/main" id="{85E03611-7859-7640-AD89-C9713086D526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033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Скругленный прямоугольник 63">
                <a:extLst>
                  <a:ext uri="{FF2B5EF4-FFF2-40B4-BE49-F238E27FC236}">
                    <a16:creationId xmlns:a16="http://schemas.microsoft.com/office/drawing/2014/main" id="{ECA90D5F-6FFA-4F4F-AEB4-2C8757C573DE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033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94EC672-7BC8-884A-A4A3-E1044727CFF2}"/>
                </a:ext>
              </a:extLst>
            </p:cNvPr>
            <p:cNvSpPr txBox="1"/>
            <p:nvPr/>
          </p:nvSpPr>
          <p:spPr>
            <a:xfrm>
              <a:off x="3346964" y="11653456"/>
              <a:ext cx="12574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omic Sans MS" panose="030F0902030302020204" pitchFamily="66" charset="0"/>
                </a:rPr>
                <a:t>my</a:t>
              </a:r>
              <a:endParaRPr lang="ru-RU" sz="2800" b="1" dirty="0"/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1915E39F-949C-3F48-B7F3-C9EC007F9CB5}"/>
              </a:ext>
            </a:extLst>
          </p:cNvPr>
          <p:cNvGrpSpPr/>
          <p:nvPr/>
        </p:nvGrpSpPr>
        <p:grpSpPr>
          <a:xfrm>
            <a:off x="6337144" y="7251126"/>
            <a:ext cx="1533905" cy="2699724"/>
            <a:chOff x="4841306" y="10475891"/>
            <a:chExt cx="1533905" cy="2699724"/>
          </a:xfrm>
        </p:grpSpPr>
        <p:grpSp>
          <p:nvGrpSpPr>
            <p:cNvPr id="75" name="Группа 74">
              <a:extLst>
                <a:ext uri="{FF2B5EF4-FFF2-40B4-BE49-F238E27FC236}">
                  <a16:creationId xmlns:a16="http://schemas.microsoft.com/office/drawing/2014/main" id="{B5A2C456-F0CB-B848-8D00-DF4C12EE93DA}"/>
                </a:ext>
              </a:extLst>
            </p:cNvPr>
            <p:cNvGrpSpPr/>
            <p:nvPr/>
          </p:nvGrpSpPr>
          <p:grpSpPr>
            <a:xfrm>
              <a:off x="4841306" y="10475891"/>
              <a:ext cx="1533905" cy="2699724"/>
              <a:chOff x="206892" y="5805973"/>
              <a:chExt cx="1533905" cy="2699724"/>
            </a:xfrm>
          </p:grpSpPr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D2375BF3-9F0E-2A47-83E3-C6CDDB1437D1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79" name="Группа 78">
                  <a:extLst>
                    <a:ext uri="{FF2B5EF4-FFF2-40B4-BE49-F238E27FC236}">
                      <a16:creationId xmlns:a16="http://schemas.microsoft.com/office/drawing/2014/main" id="{BFEC558A-32A8-B147-BD35-A7971F70096C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87" name="Скругленный прямоугольник 86">
                    <a:extLst>
                      <a:ext uri="{FF2B5EF4-FFF2-40B4-BE49-F238E27FC236}">
                        <a16:creationId xmlns:a16="http://schemas.microsoft.com/office/drawing/2014/main" id="{664A0784-2D89-414B-9DFF-1F7342167594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88" name="Полилиния 87">
                    <a:extLst>
                      <a:ext uri="{FF2B5EF4-FFF2-40B4-BE49-F238E27FC236}">
                        <a16:creationId xmlns:a16="http://schemas.microsoft.com/office/drawing/2014/main" id="{12FC891B-96C3-DB45-A332-5269CA13D07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80" name="Скругленный прямоугольник 79">
                  <a:extLst>
                    <a:ext uri="{FF2B5EF4-FFF2-40B4-BE49-F238E27FC236}">
                      <a16:creationId xmlns:a16="http://schemas.microsoft.com/office/drawing/2014/main" id="{C65D6F84-17E6-5740-8000-92088E4A5FD7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1" name="Овал 80">
                  <a:extLst>
                    <a:ext uri="{FF2B5EF4-FFF2-40B4-BE49-F238E27FC236}">
                      <a16:creationId xmlns:a16="http://schemas.microsoft.com/office/drawing/2014/main" id="{02CE7DFA-0203-E449-9F9D-68D04F538B63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2" name="Овал 81">
                  <a:extLst>
                    <a:ext uri="{FF2B5EF4-FFF2-40B4-BE49-F238E27FC236}">
                      <a16:creationId xmlns:a16="http://schemas.microsoft.com/office/drawing/2014/main" id="{FAC2A94D-D05C-054F-BF5D-3E7C5F38F87F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3" name="Овал 82">
                  <a:extLst>
                    <a:ext uri="{FF2B5EF4-FFF2-40B4-BE49-F238E27FC236}">
                      <a16:creationId xmlns:a16="http://schemas.microsoft.com/office/drawing/2014/main" id="{D249F21B-70F1-F049-AE45-634DC35ED14C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4" name="Скругленный прямоугольник 83">
                  <a:extLst>
                    <a:ext uri="{FF2B5EF4-FFF2-40B4-BE49-F238E27FC236}">
                      <a16:creationId xmlns:a16="http://schemas.microsoft.com/office/drawing/2014/main" id="{A03F80B4-F942-0043-B8C7-B406C984D9F8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5" name="Прямоугольник 84">
                  <a:extLst>
                    <a:ext uri="{FF2B5EF4-FFF2-40B4-BE49-F238E27FC236}">
                      <a16:creationId xmlns:a16="http://schemas.microsoft.com/office/drawing/2014/main" id="{801354F5-08BD-C141-8932-86C4830B89F8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6" name="Прямоугольник 85">
                  <a:extLst>
                    <a:ext uri="{FF2B5EF4-FFF2-40B4-BE49-F238E27FC236}">
                      <a16:creationId xmlns:a16="http://schemas.microsoft.com/office/drawing/2014/main" id="{32C623FB-9D6D-0B4A-9D30-FAEE2CC6475C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77" name="Скругленный прямоугольник 76">
                <a:extLst>
                  <a:ext uri="{FF2B5EF4-FFF2-40B4-BE49-F238E27FC236}">
                    <a16:creationId xmlns:a16="http://schemas.microsoft.com/office/drawing/2014/main" id="{F0E2DA68-B3AE-6846-9C1E-C936D88CC8D7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8" name="Скругленный прямоугольник 77">
                <a:extLst>
                  <a:ext uri="{FF2B5EF4-FFF2-40B4-BE49-F238E27FC236}">
                    <a16:creationId xmlns:a16="http://schemas.microsoft.com/office/drawing/2014/main" id="{6BFDF7EA-A7A0-3548-A341-67117C262B90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75E36D0-15FA-9744-859B-792E040EAD7A}"/>
                </a:ext>
              </a:extLst>
            </p:cNvPr>
            <p:cNvSpPr txBox="1"/>
            <p:nvPr/>
          </p:nvSpPr>
          <p:spPr>
            <a:xfrm>
              <a:off x="5160519" y="11664498"/>
              <a:ext cx="9248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omic Sans MS" panose="030F0902030302020204" pitchFamily="66" charset="0"/>
                </a:rPr>
                <a:t>his</a:t>
              </a:r>
              <a:endParaRPr lang="ru-RU" sz="2800" b="1" dirty="0"/>
            </a:p>
          </p:txBody>
        </p:sp>
      </p:grpSp>
      <p:sp>
        <p:nvSpPr>
          <p:cNvPr id="32" name="Трапеция 31">
            <a:extLst>
              <a:ext uri="{FF2B5EF4-FFF2-40B4-BE49-F238E27FC236}">
                <a16:creationId xmlns:a16="http://schemas.microsoft.com/office/drawing/2014/main" id="{BDE223E8-575E-2C4B-8D8F-F1A389270C0F}"/>
              </a:ext>
            </a:extLst>
          </p:cNvPr>
          <p:cNvSpPr/>
          <p:nvPr/>
        </p:nvSpPr>
        <p:spPr>
          <a:xfrm>
            <a:off x="259977" y="5658544"/>
            <a:ext cx="8624047" cy="1161439"/>
          </a:xfrm>
          <a:prstGeom prst="trapezoid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902030302020204" pitchFamily="66" charset="0"/>
              </a:rPr>
              <a:t>You have got a book. This is ____ book.</a:t>
            </a:r>
            <a:endParaRPr lang="ru-RU" sz="2800" dirty="0"/>
          </a:p>
        </p:txBody>
      </p:sp>
      <p:pic>
        <p:nvPicPr>
          <p:cNvPr id="97" name="Рисунок 9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DB3E23-CB57-0746-BAAE-B80B7395A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154923" y="62301"/>
            <a:ext cx="911662" cy="925673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8AC0F583-E249-B547-912D-93B474252442}"/>
              </a:ext>
            </a:extLst>
          </p:cNvPr>
          <p:cNvSpPr txBox="1"/>
          <p:nvPr/>
        </p:nvSpPr>
        <p:spPr>
          <a:xfrm>
            <a:off x="5939271" y="5897470"/>
            <a:ext cx="1048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Comic Sans MS" panose="030F0902030302020204" pitchFamily="66" charset="0"/>
              </a:rPr>
              <a:t>your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74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1 0.00833 L 0.00365 -1.615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811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0.00463 L 0.01788 -2.0534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" y="-1029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313 0.02176 L 0.00851 -2.04491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1033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44444E-6 0.00995 L 0.00313 -1.60348 " pathEditMode="relative" rAng="0" ptsTypes="AA">
                                      <p:cBhvr>
                                        <p:cTn id="12" dur="32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8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9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3BA6C21-60F6-BF46-99E4-4B9EB7B8A4DF}"/>
              </a:ext>
            </a:extLst>
          </p:cNvPr>
          <p:cNvSpPr/>
          <p:nvPr/>
        </p:nvSpPr>
        <p:spPr>
          <a:xfrm>
            <a:off x="555673" y="0"/>
            <a:ext cx="8032652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DC3129D7-0519-AE4F-8EE6-B61DF2FA658F}"/>
              </a:ext>
            </a:extLst>
          </p:cNvPr>
          <p:cNvGrpSpPr/>
          <p:nvPr/>
        </p:nvGrpSpPr>
        <p:grpSpPr>
          <a:xfrm>
            <a:off x="805541" y="-14747"/>
            <a:ext cx="321131" cy="6520543"/>
            <a:chOff x="1126669" y="0"/>
            <a:chExt cx="321131" cy="6520543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4A78805-C851-9A4A-AA90-67A1AF461695}"/>
                </a:ext>
              </a:extLst>
            </p:cNvPr>
            <p:cNvSpPr/>
            <p:nvPr/>
          </p:nvSpPr>
          <p:spPr>
            <a:xfrm>
              <a:off x="1126671" y="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F778319C-585F-C74E-983C-4952BF44CB37}"/>
                </a:ext>
              </a:extLst>
            </p:cNvPr>
            <p:cNvSpPr/>
            <p:nvPr/>
          </p:nvSpPr>
          <p:spPr>
            <a:xfrm>
              <a:off x="1126670" y="68483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C0CE215-5062-B44B-BA4F-0D61F1E746CF}"/>
                </a:ext>
              </a:extLst>
            </p:cNvPr>
            <p:cNvSpPr/>
            <p:nvPr/>
          </p:nvSpPr>
          <p:spPr>
            <a:xfrm>
              <a:off x="1126670" y="136967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286A80B1-E070-AE44-BB9D-BB43A140A425}"/>
                </a:ext>
              </a:extLst>
            </p:cNvPr>
            <p:cNvSpPr/>
            <p:nvPr/>
          </p:nvSpPr>
          <p:spPr>
            <a:xfrm>
              <a:off x="1126670" y="205450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F1E98E6C-CFEC-AC4D-9CC6-36ECA63EA18A}"/>
                </a:ext>
              </a:extLst>
            </p:cNvPr>
            <p:cNvSpPr/>
            <p:nvPr/>
          </p:nvSpPr>
          <p:spPr>
            <a:xfrm>
              <a:off x="1126669" y="273934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55846C1-A3FD-F543-945D-F276BCCF9F8D}"/>
                </a:ext>
              </a:extLst>
            </p:cNvPr>
            <p:cNvSpPr/>
            <p:nvPr/>
          </p:nvSpPr>
          <p:spPr>
            <a:xfrm>
              <a:off x="1126669" y="342417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44222561-2F37-2E40-AA24-B9ED7FF4B330}"/>
                </a:ext>
              </a:extLst>
            </p:cNvPr>
            <p:cNvSpPr/>
            <p:nvPr/>
          </p:nvSpPr>
          <p:spPr>
            <a:xfrm>
              <a:off x="1126670" y="410901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FAAA8277-DA2A-BB4D-8FCB-18F042F7A154}"/>
                </a:ext>
              </a:extLst>
            </p:cNvPr>
            <p:cNvSpPr/>
            <p:nvPr/>
          </p:nvSpPr>
          <p:spPr>
            <a:xfrm>
              <a:off x="1126669" y="479384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66BB5DEF-DE6B-F544-B7FD-928E5C9DFF31}"/>
                </a:ext>
              </a:extLst>
            </p:cNvPr>
            <p:cNvSpPr/>
            <p:nvPr/>
          </p:nvSpPr>
          <p:spPr>
            <a:xfrm>
              <a:off x="1126669" y="547868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BCB62398-CC65-BD47-91E2-68F133267304}"/>
                </a:ext>
              </a:extLst>
            </p:cNvPr>
            <p:cNvSpPr/>
            <p:nvPr/>
          </p:nvSpPr>
          <p:spPr>
            <a:xfrm>
              <a:off x="1126670" y="6183086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4A955A4-3ACF-C64E-BAFF-9561245E7124}"/>
              </a:ext>
            </a:extLst>
          </p:cNvPr>
          <p:cNvGrpSpPr/>
          <p:nvPr/>
        </p:nvGrpSpPr>
        <p:grpSpPr>
          <a:xfrm>
            <a:off x="8000677" y="-14747"/>
            <a:ext cx="321131" cy="6520543"/>
            <a:chOff x="1126669" y="0"/>
            <a:chExt cx="321131" cy="6520543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E3B9AD01-D172-BD4E-8257-A53EBBF20ED6}"/>
                </a:ext>
              </a:extLst>
            </p:cNvPr>
            <p:cNvSpPr/>
            <p:nvPr/>
          </p:nvSpPr>
          <p:spPr>
            <a:xfrm>
              <a:off x="1126671" y="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49690CBB-BF62-0C4B-BFCD-92CA9F572810}"/>
                </a:ext>
              </a:extLst>
            </p:cNvPr>
            <p:cNvSpPr/>
            <p:nvPr/>
          </p:nvSpPr>
          <p:spPr>
            <a:xfrm>
              <a:off x="1126670" y="68483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048F0604-E8DA-354F-B5C0-4CBDB0CEE68B}"/>
                </a:ext>
              </a:extLst>
            </p:cNvPr>
            <p:cNvSpPr/>
            <p:nvPr/>
          </p:nvSpPr>
          <p:spPr>
            <a:xfrm>
              <a:off x="1126670" y="136967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54F6EBD5-E5AF-0844-911C-4F3CCBCAEC84}"/>
                </a:ext>
              </a:extLst>
            </p:cNvPr>
            <p:cNvSpPr/>
            <p:nvPr/>
          </p:nvSpPr>
          <p:spPr>
            <a:xfrm>
              <a:off x="1126670" y="205450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376596B3-C36A-1547-BD44-BEDBB9A56801}"/>
                </a:ext>
              </a:extLst>
            </p:cNvPr>
            <p:cNvSpPr/>
            <p:nvPr/>
          </p:nvSpPr>
          <p:spPr>
            <a:xfrm>
              <a:off x="1126669" y="273934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755FB6E6-7F11-4847-A8C8-18283C24B250}"/>
                </a:ext>
              </a:extLst>
            </p:cNvPr>
            <p:cNvSpPr/>
            <p:nvPr/>
          </p:nvSpPr>
          <p:spPr>
            <a:xfrm>
              <a:off x="1126669" y="342417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CA71BBD6-628C-4A4C-BE51-4C79A6883F4D}"/>
                </a:ext>
              </a:extLst>
            </p:cNvPr>
            <p:cNvSpPr/>
            <p:nvPr/>
          </p:nvSpPr>
          <p:spPr>
            <a:xfrm>
              <a:off x="1126670" y="410901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115EE217-5CF1-E445-93C8-5A23A23D6284}"/>
                </a:ext>
              </a:extLst>
            </p:cNvPr>
            <p:cNvSpPr/>
            <p:nvPr/>
          </p:nvSpPr>
          <p:spPr>
            <a:xfrm>
              <a:off x="1126669" y="479384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25968A6F-C474-534C-8ADB-AA19D2E6C4DF}"/>
                </a:ext>
              </a:extLst>
            </p:cNvPr>
            <p:cNvSpPr/>
            <p:nvPr/>
          </p:nvSpPr>
          <p:spPr>
            <a:xfrm>
              <a:off x="1126669" y="547868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DB74BE87-BD10-0042-81B6-F0688E0BF8E7}"/>
                </a:ext>
              </a:extLst>
            </p:cNvPr>
            <p:cNvSpPr/>
            <p:nvPr/>
          </p:nvSpPr>
          <p:spPr>
            <a:xfrm>
              <a:off x="1126670" y="6183086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EA22D392-F94A-854A-AF75-095517A0D91F}"/>
              </a:ext>
            </a:extLst>
          </p:cNvPr>
          <p:cNvGrpSpPr/>
          <p:nvPr/>
        </p:nvGrpSpPr>
        <p:grpSpPr>
          <a:xfrm>
            <a:off x="1323114" y="7189342"/>
            <a:ext cx="1533905" cy="2699724"/>
            <a:chOff x="3170775" y="7430522"/>
            <a:chExt cx="1533905" cy="2699724"/>
          </a:xfrm>
        </p:grpSpPr>
        <p:grpSp>
          <p:nvGrpSpPr>
            <p:cNvPr id="47" name="Группа 46">
              <a:extLst>
                <a:ext uri="{FF2B5EF4-FFF2-40B4-BE49-F238E27FC236}">
                  <a16:creationId xmlns:a16="http://schemas.microsoft.com/office/drawing/2014/main" id="{F3413DBE-F411-E649-9B98-CAD887ADC297}"/>
                </a:ext>
              </a:extLst>
            </p:cNvPr>
            <p:cNvGrpSpPr/>
            <p:nvPr/>
          </p:nvGrpSpPr>
          <p:grpSpPr>
            <a:xfrm>
              <a:off x="3170775" y="7430522"/>
              <a:ext cx="1533905" cy="2699724"/>
              <a:chOff x="206892" y="5805973"/>
              <a:chExt cx="1533905" cy="2699724"/>
            </a:xfrm>
          </p:grpSpPr>
          <p:grpSp>
            <p:nvGrpSpPr>
              <p:cNvPr id="48" name="Группа 47">
                <a:extLst>
                  <a:ext uri="{FF2B5EF4-FFF2-40B4-BE49-F238E27FC236}">
                    <a16:creationId xmlns:a16="http://schemas.microsoft.com/office/drawing/2014/main" id="{7DE9C554-70C9-3149-BA3D-C1A4253F53B8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51" name="Группа 50">
                  <a:extLst>
                    <a:ext uri="{FF2B5EF4-FFF2-40B4-BE49-F238E27FC236}">
                      <a16:creationId xmlns:a16="http://schemas.microsoft.com/office/drawing/2014/main" id="{7740D29B-0ED0-3542-8FB8-28E580289B14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59" name="Скругленный прямоугольник 58">
                    <a:extLst>
                      <a:ext uri="{FF2B5EF4-FFF2-40B4-BE49-F238E27FC236}">
                        <a16:creationId xmlns:a16="http://schemas.microsoft.com/office/drawing/2014/main" id="{AAE70F3C-422A-4B46-BF9A-B1216191D61E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0" name="Полилиния 59">
                    <a:extLst>
                      <a:ext uri="{FF2B5EF4-FFF2-40B4-BE49-F238E27FC236}">
                        <a16:creationId xmlns:a16="http://schemas.microsoft.com/office/drawing/2014/main" id="{F738A098-1760-5943-8B1C-EBC8015B7E0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00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52" name="Скругленный прямоугольник 51">
                  <a:extLst>
                    <a:ext uri="{FF2B5EF4-FFF2-40B4-BE49-F238E27FC236}">
                      <a16:creationId xmlns:a16="http://schemas.microsoft.com/office/drawing/2014/main" id="{0D96D732-2698-6F47-BEE6-D0414B57D238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3" name="Овал 52">
                  <a:extLst>
                    <a:ext uri="{FF2B5EF4-FFF2-40B4-BE49-F238E27FC236}">
                      <a16:creationId xmlns:a16="http://schemas.microsoft.com/office/drawing/2014/main" id="{1932BECF-F3FF-DA4F-BF32-EB8EA35B90C0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4" name="Овал 53">
                  <a:extLst>
                    <a:ext uri="{FF2B5EF4-FFF2-40B4-BE49-F238E27FC236}">
                      <a16:creationId xmlns:a16="http://schemas.microsoft.com/office/drawing/2014/main" id="{1E33A305-95F9-B24F-9286-C361D55CC04D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5" name="Овал 54">
                  <a:extLst>
                    <a:ext uri="{FF2B5EF4-FFF2-40B4-BE49-F238E27FC236}">
                      <a16:creationId xmlns:a16="http://schemas.microsoft.com/office/drawing/2014/main" id="{B532E466-67B5-0942-B79D-E4798A837D6F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6" name="Скругленный прямоугольник 55">
                  <a:extLst>
                    <a:ext uri="{FF2B5EF4-FFF2-40B4-BE49-F238E27FC236}">
                      <a16:creationId xmlns:a16="http://schemas.microsoft.com/office/drawing/2014/main" id="{7944F6FA-F459-DD4B-BFA2-CA328669E975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7" name="Прямоугольник 56">
                  <a:extLst>
                    <a:ext uri="{FF2B5EF4-FFF2-40B4-BE49-F238E27FC236}">
                      <a16:creationId xmlns:a16="http://schemas.microsoft.com/office/drawing/2014/main" id="{AB5CAF68-2BFA-E34C-8025-0AE4EFDF436E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8" name="Прямоугольник 57">
                  <a:extLst>
                    <a:ext uri="{FF2B5EF4-FFF2-40B4-BE49-F238E27FC236}">
                      <a16:creationId xmlns:a16="http://schemas.microsoft.com/office/drawing/2014/main" id="{2914B9A5-FF4C-8F4B-BB8D-F2D039AFF743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49" name="Скругленный прямоугольник 48">
                <a:extLst>
                  <a:ext uri="{FF2B5EF4-FFF2-40B4-BE49-F238E27FC236}">
                    <a16:creationId xmlns:a16="http://schemas.microsoft.com/office/drawing/2014/main" id="{07352DF3-5A38-9B48-845E-F4CD67FD534B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" name="Скругленный прямоугольник 49">
                <a:extLst>
                  <a:ext uri="{FF2B5EF4-FFF2-40B4-BE49-F238E27FC236}">
                    <a16:creationId xmlns:a16="http://schemas.microsoft.com/office/drawing/2014/main" id="{DB552227-F135-FB47-9AD2-925B118C9EA2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40A0B74-9CF8-D14E-99C3-84214CEBFA31}"/>
                </a:ext>
              </a:extLst>
            </p:cNvPr>
            <p:cNvSpPr txBox="1"/>
            <p:nvPr/>
          </p:nvSpPr>
          <p:spPr>
            <a:xfrm>
              <a:off x="3562034" y="8595644"/>
              <a:ext cx="766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omic Sans MS" panose="030F0902030302020204" pitchFamily="66" charset="0"/>
                </a:rPr>
                <a:t>his</a:t>
              </a:r>
              <a:endParaRPr lang="ru-RU" sz="2800" b="1" dirty="0"/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D76E4B22-E6E2-9D40-964B-037681BEDD72}"/>
              </a:ext>
            </a:extLst>
          </p:cNvPr>
          <p:cNvGrpSpPr/>
          <p:nvPr/>
        </p:nvGrpSpPr>
        <p:grpSpPr>
          <a:xfrm>
            <a:off x="4725512" y="7251126"/>
            <a:ext cx="1533905" cy="2699724"/>
            <a:chOff x="4850395" y="7430522"/>
            <a:chExt cx="1533905" cy="2699724"/>
          </a:xfrm>
        </p:grpSpPr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4D896C78-13C5-1043-833E-766A82D314BE}"/>
                </a:ext>
              </a:extLst>
            </p:cNvPr>
            <p:cNvGrpSpPr/>
            <p:nvPr/>
          </p:nvGrpSpPr>
          <p:grpSpPr>
            <a:xfrm>
              <a:off x="4850395" y="7430522"/>
              <a:ext cx="1533905" cy="2699724"/>
              <a:chOff x="206892" y="5805973"/>
              <a:chExt cx="1533905" cy="2699724"/>
            </a:xfrm>
          </p:grpSpPr>
          <p:grpSp>
            <p:nvGrpSpPr>
              <p:cNvPr id="34" name="Группа 33">
                <a:extLst>
                  <a:ext uri="{FF2B5EF4-FFF2-40B4-BE49-F238E27FC236}">
                    <a16:creationId xmlns:a16="http://schemas.microsoft.com/office/drawing/2014/main" id="{0972AC60-F6F7-5749-B2FC-7E69B490963C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37" name="Группа 36">
                  <a:extLst>
                    <a:ext uri="{FF2B5EF4-FFF2-40B4-BE49-F238E27FC236}">
                      <a16:creationId xmlns:a16="http://schemas.microsoft.com/office/drawing/2014/main" id="{A4D66F36-629A-CE47-AFE6-3CA4D13B48AE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45" name="Скругленный прямоугольник 44">
                    <a:extLst>
                      <a:ext uri="{FF2B5EF4-FFF2-40B4-BE49-F238E27FC236}">
                        <a16:creationId xmlns:a16="http://schemas.microsoft.com/office/drawing/2014/main" id="{46890302-CA4E-A344-A7F0-4A0DCE5A89A2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46" name="Полилиния 45">
                    <a:extLst>
                      <a:ext uri="{FF2B5EF4-FFF2-40B4-BE49-F238E27FC236}">
                        <a16:creationId xmlns:a16="http://schemas.microsoft.com/office/drawing/2014/main" id="{255FF674-139A-6849-BE04-827B5A0FA313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38" name="Скругленный прямоугольник 37">
                  <a:extLst>
                    <a:ext uri="{FF2B5EF4-FFF2-40B4-BE49-F238E27FC236}">
                      <a16:creationId xmlns:a16="http://schemas.microsoft.com/office/drawing/2014/main" id="{B2E34C27-42F5-6348-BF80-7A757F177E96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9" name="Овал 38">
                  <a:extLst>
                    <a:ext uri="{FF2B5EF4-FFF2-40B4-BE49-F238E27FC236}">
                      <a16:creationId xmlns:a16="http://schemas.microsoft.com/office/drawing/2014/main" id="{629B94F9-B759-B348-BE50-EB06ED6F77DA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0" name="Овал 39">
                  <a:extLst>
                    <a:ext uri="{FF2B5EF4-FFF2-40B4-BE49-F238E27FC236}">
                      <a16:creationId xmlns:a16="http://schemas.microsoft.com/office/drawing/2014/main" id="{33D2BA3C-1525-E748-A533-B3BA7CEB8AEE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1" name="Овал 40">
                  <a:extLst>
                    <a:ext uri="{FF2B5EF4-FFF2-40B4-BE49-F238E27FC236}">
                      <a16:creationId xmlns:a16="http://schemas.microsoft.com/office/drawing/2014/main" id="{2F82FD0C-65F0-DB41-89A9-7884DEBB298D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2" name="Скругленный прямоугольник 41">
                  <a:extLst>
                    <a:ext uri="{FF2B5EF4-FFF2-40B4-BE49-F238E27FC236}">
                      <a16:creationId xmlns:a16="http://schemas.microsoft.com/office/drawing/2014/main" id="{A34A4D70-D781-6841-A97B-5458BB09A7D8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3" name="Прямоугольник 42">
                  <a:extLst>
                    <a:ext uri="{FF2B5EF4-FFF2-40B4-BE49-F238E27FC236}">
                      <a16:creationId xmlns:a16="http://schemas.microsoft.com/office/drawing/2014/main" id="{43CD72A5-E775-6D49-A954-A9904B7CFB83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4" name="Прямоугольник 43">
                  <a:extLst>
                    <a:ext uri="{FF2B5EF4-FFF2-40B4-BE49-F238E27FC236}">
                      <a16:creationId xmlns:a16="http://schemas.microsoft.com/office/drawing/2014/main" id="{61DA2C4D-BC30-3241-846E-99D9073B081C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35" name="Скругленный прямоугольник 34">
                <a:extLst>
                  <a:ext uri="{FF2B5EF4-FFF2-40B4-BE49-F238E27FC236}">
                    <a16:creationId xmlns:a16="http://schemas.microsoft.com/office/drawing/2014/main" id="{3EC21E6F-A266-BB43-95E9-55C1E903CC52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Скругленный прямоугольник 35">
                <a:extLst>
                  <a:ext uri="{FF2B5EF4-FFF2-40B4-BE49-F238E27FC236}">
                    <a16:creationId xmlns:a16="http://schemas.microsoft.com/office/drawing/2014/main" id="{F0EC3F4F-72C0-6643-8DEC-6E804C41B4AE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B44D8CEF-07E5-D148-A6BB-6C90000327CD}"/>
                </a:ext>
              </a:extLst>
            </p:cNvPr>
            <p:cNvSpPr txBox="1"/>
            <p:nvPr/>
          </p:nvSpPr>
          <p:spPr>
            <a:xfrm>
              <a:off x="5233101" y="8602835"/>
              <a:ext cx="766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omic Sans MS" panose="030F0902030302020204" pitchFamily="66" charset="0"/>
                </a:rPr>
                <a:t>our</a:t>
              </a:r>
              <a:endParaRPr lang="ru-RU" sz="2800" b="1" dirty="0"/>
            </a:p>
          </p:txBody>
        </p:sp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44B9D7ED-6092-5844-85E4-0CA6431BDF9D}"/>
              </a:ext>
            </a:extLst>
          </p:cNvPr>
          <p:cNvGrpSpPr/>
          <p:nvPr/>
        </p:nvGrpSpPr>
        <p:grpSpPr>
          <a:xfrm>
            <a:off x="3014454" y="7210468"/>
            <a:ext cx="1533905" cy="2699724"/>
            <a:chOff x="3192315" y="10475891"/>
            <a:chExt cx="1533905" cy="2699724"/>
          </a:xfrm>
        </p:grpSpPr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id="{4D6A37A5-64C8-3B41-BAB0-4FE9D0FB120A}"/>
                </a:ext>
              </a:extLst>
            </p:cNvPr>
            <p:cNvGrpSpPr/>
            <p:nvPr/>
          </p:nvGrpSpPr>
          <p:grpSpPr>
            <a:xfrm>
              <a:off x="3192315" y="10475891"/>
              <a:ext cx="1533905" cy="2699724"/>
              <a:chOff x="206892" y="5805973"/>
              <a:chExt cx="1533905" cy="2699724"/>
            </a:xfrm>
          </p:grpSpPr>
          <p:grpSp>
            <p:nvGrpSpPr>
              <p:cNvPr id="62" name="Группа 61">
                <a:extLst>
                  <a:ext uri="{FF2B5EF4-FFF2-40B4-BE49-F238E27FC236}">
                    <a16:creationId xmlns:a16="http://schemas.microsoft.com/office/drawing/2014/main" id="{5E75D971-46A6-E04A-A517-89BFA6CCFCC2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65" name="Группа 64">
                  <a:extLst>
                    <a:ext uri="{FF2B5EF4-FFF2-40B4-BE49-F238E27FC236}">
                      <a16:creationId xmlns:a16="http://schemas.microsoft.com/office/drawing/2014/main" id="{E9F6B8B5-22C4-B745-BE06-9B966C0677D1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73" name="Скругленный прямоугольник 72">
                    <a:extLst>
                      <a:ext uri="{FF2B5EF4-FFF2-40B4-BE49-F238E27FC236}">
                        <a16:creationId xmlns:a16="http://schemas.microsoft.com/office/drawing/2014/main" id="{B16165FD-D9DF-6A49-A094-91C73197A55A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74" name="Полилиния 73">
                    <a:extLst>
                      <a:ext uri="{FF2B5EF4-FFF2-40B4-BE49-F238E27FC236}">
                        <a16:creationId xmlns:a16="http://schemas.microsoft.com/office/drawing/2014/main" id="{DDC03AE1-33A4-A245-80B5-B0FB577B2E42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033FFF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66" name="Скругленный прямоугольник 65">
                  <a:extLst>
                    <a:ext uri="{FF2B5EF4-FFF2-40B4-BE49-F238E27FC236}">
                      <a16:creationId xmlns:a16="http://schemas.microsoft.com/office/drawing/2014/main" id="{20338C29-BD53-B84E-BDD4-C063B5172E9E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7" name="Овал 66">
                  <a:extLst>
                    <a:ext uri="{FF2B5EF4-FFF2-40B4-BE49-F238E27FC236}">
                      <a16:creationId xmlns:a16="http://schemas.microsoft.com/office/drawing/2014/main" id="{E56E1481-7FC7-C546-867D-04F4C3415804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8" name="Овал 67">
                  <a:extLst>
                    <a:ext uri="{FF2B5EF4-FFF2-40B4-BE49-F238E27FC236}">
                      <a16:creationId xmlns:a16="http://schemas.microsoft.com/office/drawing/2014/main" id="{BBED6BD6-2BCE-D646-9346-23F7D7363FB1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9" name="Овал 68">
                  <a:extLst>
                    <a:ext uri="{FF2B5EF4-FFF2-40B4-BE49-F238E27FC236}">
                      <a16:creationId xmlns:a16="http://schemas.microsoft.com/office/drawing/2014/main" id="{3B13A788-8421-5149-9744-F7A65358C8F5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0" name="Скругленный прямоугольник 69">
                  <a:extLst>
                    <a:ext uri="{FF2B5EF4-FFF2-40B4-BE49-F238E27FC236}">
                      <a16:creationId xmlns:a16="http://schemas.microsoft.com/office/drawing/2014/main" id="{6571E5F3-205C-F645-9BAF-E9B8A9E5458F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1" name="Прямоугольник 70">
                  <a:extLst>
                    <a:ext uri="{FF2B5EF4-FFF2-40B4-BE49-F238E27FC236}">
                      <a16:creationId xmlns:a16="http://schemas.microsoft.com/office/drawing/2014/main" id="{A8A0EF76-AF26-6D47-904D-CB31D25BE6AF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2" name="Прямоугольник 71">
                  <a:extLst>
                    <a:ext uri="{FF2B5EF4-FFF2-40B4-BE49-F238E27FC236}">
                      <a16:creationId xmlns:a16="http://schemas.microsoft.com/office/drawing/2014/main" id="{19806404-9CEA-1A4D-95B3-C6ED7A677A66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63" name="Скругленный прямоугольник 62">
                <a:extLst>
                  <a:ext uri="{FF2B5EF4-FFF2-40B4-BE49-F238E27FC236}">
                    <a16:creationId xmlns:a16="http://schemas.microsoft.com/office/drawing/2014/main" id="{85E03611-7859-7640-AD89-C9713086D526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033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Скругленный прямоугольник 63">
                <a:extLst>
                  <a:ext uri="{FF2B5EF4-FFF2-40B4-BE49-F238E27FC236}">
                    <a16:creationId xmlns:a16="http://schemas.microsoft.com/office/drawing/2014/main" id="{ECA90D5F-6FFA-4F4F-AEB4-2C8757C573DE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033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94EC672-7BC8-884A-A4A3-E1044727CFF2}"/>
                </a:ext>
              </a:extLst>
            </p:cNvPr>
            <p:cNvSpPr txBox="1"/>
            <p:nvPr/>
          </p:nvSpPr>
          <p:spPr>
            <a:xfrm>
              <a:off x="3346964" y="11653456"/>
              <a:ext cx="12574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omic Sans MS" panose="030F0902030302020204" pitchFamily="66" charset="0"/>
                </a:rPr>
                <a:t>my</a:t>
              </a:r>
              <a:endParaRPr lang="ru-RU" sz="2800" b="1" dirty="0"/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1915E39F-949C-3F48-B7F3-C9EC007F9CB5}"/>
              </a:ext>
            </a:extLst>
          </p:cNvPr>
          <p:cNvGrpSpPr/>
          <p:nvPr/>
        </p:nvGrpSpPr>
        <p:grpSpPr>
          <a:xfrm>
            <a:off x="6337144" y="7251126"/>
            <a:ext cx="1533905" cy="2699724"/>
            <a:chOff x="4841306" y="10475891"/>
            <a:chExt cx="1533905" cy="2699724"/>
          </a:xfrm>
        </p:grpSpPr>
        <p:grpSp>
          <p:nvGrpSpPr>
            <p:cNvPr id="75" name="Группа 74">
              <a:extLst>
                <a:ext uri="{FF2B5EF4-FFF2-40B4-BE49-F238E27FC236}">
                  <a16:creationId xmlns:a16="http://schemas.microsoft.com/office/drawing/2014/main" id="{B5A2C456-F0CB-B848-8D00-DF4C12EE93DA}"/>
                </a:ext>
              </a:extLst>
            </p:cNvPr>
            <p:cNvGrpSpPr/>
            <p:nvPr/>
          </p:nvGrpSpPr>
          <p:grpSpPr>
            <a:xfrm>
              <a:off x="4841306" y="10475891"/>
              <a:ext cx="1533905" cy="2699724"/>
              <a:chOff x="206892" y="5805973"/>
              <a:chExt cx="1533905" cy="2699724"/>
            </a:xfrm>
          </p:grpSpPr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D2375BF3-9F0E-2A47-83E3-C6CDDB1437D1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79" name="Группа 78">
                  <a:extLst>
                    <a:ext uri="{FF2B5EF4-FFF2-40B4-BE49-F238E27FC236}">
                      <a16:creationId xmlns:a16="http://schemas.microsoft.com/office/drawing/2014/main" id="{BFEC558A-32A8-B147-BD35-A7971F70096C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87" name="Скругленный прямоугольник 86">
                    <a:extLst>
                      <a:ext uri="{FF2B5EF4-FFF2-40B4-BE49-F238E27FC236}">
                        <a16:creationId xmlns:a16="http://schemas.microsoft.com/office/drawing/2014/main" id="{664A0784-2D89-414B-9DFF-1F7342167594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88" name="Полилиния 87">
                    <a:extLst>
                      <a:ext uri="{FF2B5EF4-FFF2-40B4-BE49-F238E27FC236}">
                        <a16:creationId xmlns:a16="http://schemas.microsoft.com/office/drawing/2014/main" id="{12FC891B-96C3-DB45-A332-5269CA13D07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80" name="Скругленный прямоугольник 79">
                  <a:extLst>
                    <a:ext uri="{FF2B5EF4-FFF2-40B4-BE49-F238E27FC236}">
                      <a16:creationId xmlns:a16="http://schemas.microsoft.com/office/drawing/2014/main" id="{C65D6F84-17E6-5740-8000-92088E4A5FD7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1" name="Овал 80">
                  <a:extLst>
                    <a:ext uri="{FF2B5EF4-FFF2-40B4-BE49-F238E27FC236}">
                      <a16:creationId xmlns:a16="http://schemas.microsoft.com/office/drawing/2014/main" id="{02CE7DFA-0203-E449-9F9D-68D04F538B63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2" name="Овал 81">
                  <a:extLst>
                    <a:ext uri="{FF2B5EF4-FFF2-40B4-BE49-F238E27FC236}">
                      <a16:creationId xmlns:a16="http://schemas.microsoft.com/office/drawing/2014/main" id="{FAC2A94D-D05C-054F-BF5D-3E7C5F38F87F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3" name="Овал 82">
                  <a:extLst>
                    <a:ext uri="{FF2B5EF4-FFF2-40B4-BE49-F238E27FC236}">
                      <a16:creationId xmlns:a16="http://schemas.microsoft.com/office/drawing/2014/main" id="{D249F21B-70F1-F049-AE45-634DC35ED14C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4" name="Скругленный прямоугольник 83">
                  <a:extLst>
                    <a:ext uri="{FF2B5EF4-FFF2-40B4-BE49-F238E27FC236}">
                      <a16:creationId xmlns:a16="http://schemas.microsoft.com/office/drawing/2014/main" id="{A03F80B4-F942-0043-B8C7-B406C984D9F8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5" name="Прямоугольник 84">
                  <a:extLst>
                    <a:ext uri="{FF2B5EF4-FFF2-40B4-BE49-F238E27FC236}">
                      <a16:creationId xmlns:a16="http://schemas.microsoft.com/office/drawing/2014/main" id="{801354F5-08BD-C141-8932-86C4830B89F8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6" name="Прямоугольник 85">
                  <a:extLst>
                    <a:ext uri="{FF2B5EF4-FFF2-40B4-BE49-F238E27FC236}">
                      <a16:creationId xmlns:a16="http://schemas.microsoft.com/office/drawing/2014/main" id="{32C623FB-9D6D-0B4A-9D30-FAEE2CC6475C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77" name="Скругленный прямоугольник 76">
                <a:extLst>
                  <a:ext uri="{FF2B5EF4-FFF2-40B4-BE49-F238E27FC236}">
                    <a16:creationId xmlns:a16="http://schemas.microsoft.com/office/drawing/2014/main" id="{F0E2DA68-B3AE-6846-9C1E-C936D88CC8D7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8" name="Скругленный прямоугольник 77">
                <a:extLst>
                  <a:ext uri="{FF2B5EF4-FFF2-40B4-BE49-F238E27FC236}">
                    <a16:creationId xmlns:a16="http://schemas.microsoft.com/office/drawing/2014/main" id="{6BFDF7EA-A7A0-3548-A341-67117C262B90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75E36D0-15FA-9744-859B-792E040EAD7A}"/>
                </a:ext>
              </a:extLst>
            </p:cNvPr>
            <p:cNvSpPr txBox="1"/>
            <p:nvPr/>
          </p:nvSpPr>
          <p:spPr>
            <a:xfrm>
              <a:off x="5160519" y="11664498"/>
              <a:ext cx="9248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omic Sans MS" panose="030F0902030302020204" pitchFamily="66" charset="0"/>
                </a:rPr>
                <a:t>her</a:t>
              </a:r>
              <a:endParaRPr lang="ru-RU" sz="2800" b="1" dirty="0"/>
            </a:p>
          </p:txBody>
        </p:sp>
      </p:grpSp>
      <p:sp>
        <p:nvSpPr>
          <p:cNvPr id="32" name="Трапеция 31">
            <a:extLst>
              <a:ext uri="{FF2B5EF4-FFF2-40B4-BE49-F238E27FC236}">
                <a16:creationId xmlns:a16="http://schemas.microsoft.com/office/drawing/2014/main" id="{BDE223E8-575E-2C4B-8D8F-F1A389270C0F}"/>
              </a:ext>
            </a:extLst>
          </p:cNvPr>
          <p:cNvSpPr/>
          <p:nvPr/>
        </p:nvSpPr>
        <p:spPr>
          <a:xfrm>
            <a:off x="259977" y="5658544"/>
            <a:ext cx="8624047" cy="1161439"/>
          </a:xfrm>
          <a:prstGeom prst="trapezoid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902030302020204" pitchFamily="66" charset="0"/>
              </a:rPr>
              <a:t>She has got a brother. He is ____ brother.</a:t>
            </a:r>
            <a:endParaRPr lang="ru-RU" sz="2800" dirty="0"/>
          </a:p>
        </p:txBody>
      </p:sp>
      <p:pic>
        <p:nvPicPr>
          <p:cNvPr id="97" name="Рисунок 9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DB3E23-CB57-0746-BAAE-B80B7395A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154923" y="62301"/>
            <a:ext cx="911662" cy="925673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384A44E1-D4C3-C54A-9A4C-81E73B023856}"/>
              </a:ext>
            </a:extLst>
          </p:cNvPr>
          <p:cNvSpPr txBox="1"/>
          <p:nvPr/>
        </p:nvSpPr>
        <p:spPr>
          <a:xfrm>
            <a:off x="5399506" y="5875951"/>
            <a:ext cx="1743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Comic Sans MS" panose="030F0902030302020204" pitchFamily="66" charset="0"/>
              </a:rPr>
              <a:t>her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79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1 0.00833 L 0.00365 -1.615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811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0.00463 L 0.01788 -2.0534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" y="-1029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313 0.02176 L 0.00851 -2.04491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1033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44444E-6 0.00995 L 0.00313 -1.60348 " pathEditMode="relative" rAng="0" ptsTypes="AA">
                                      <p:cBhvr>
                                        <p:cTn id="12" dur="32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8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9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3BA6C21-60F6-BF46-99E4-4B9EB7B8A4DF}"/>
              </a:ext>
            </a:extLst>
          </p:cNvPr>
          <p:cNvSpPr/>
          <p:nvPr/>
        </p:nvSpPr>
        <p:spPr>
          <a:xfrm>
            <a:off x="555673" y="0"/>
            <a:ext cx="8032652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DC3129D7-0519-AE4F-8EE6-B61DF2FA658F}"/>
              </a:ext>
            </a:extLst>
          </p:cNvPr>
          <p:cNvGrpSpPr/>
          <p:nvPr/>
        </p:nvGrpSpPr>
        <p:grpSpPr>
          <a:xfrm>
            <a:off x="805541" y="-14747"/>
            <a:ext cx="321131" cy="6520543"/>
            <a:chOff x="1126669" y="0"/>
            <a:chExt cx="321131" cy="6520543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4A78805-C851-9A4A-AA90-67A1AF461695}"/>
                </a:ext>
              </a:extLst>
            </p:cNvPr>
            <p:cNvSpPr/>
            <p:nvPr/>
          </p:nvSpPr>
          <p:spPr>
            <a:xfrm>
              <a:off x="1126671" y="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F778319C-585F-C74E-983C-4952BF44CB37}"/>
                </a:ext>
              </a:extLst>
            </p:cNvPr>
            <p:cNvSpPr/>
            <p:nvPr/>
          </p:nvSpPr>
          <p:spPr>
            <a:xfrm>
              <a:off x="1126670" y="68483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C0CE215-5062-B44B-BA4F-0D61F1E746CF}"/>
                </a:ext>
              </a:extLst>
            </p:cNvPr>
            <p:cNvSpPr/>
            <p:nvPr/>
          </p:nvSpPr>
          <p:spPr>
            <a:xfrm>
              <a:off x="1126670" y="136967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286A80B1-E070-AE44-BB9D-BB43A140A425}"/>
                </a:ext>
              </a:extLst>
            </p:cNvPr>
            <p:cNvSpPr/>
            <p:nvPr/>
          </p:nvSpPr>
          <p:spPr>
            <a:xfrm>
              <a:off x="1126670" y="205450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F1E98E6C-CFEC-AC4D-9CC6-36ECA63EA18A}"/>
                </a:ext>
              </a:extLst>
            </p:cNvPr>
            <p:cNvSpPr/>
            <p:nvPr/>
          </p:nvSpPr>
          <p:spPr>
            <a:xfrm>
              <a:off x="1126669" y="273934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55846C1-A3FD-F543-945D-F276BCCF9F8D}"/>
                </a:ext>
              </a:extLst>
            </p:cNvPr>
            <p:cNvSpPr/>
            <p:nvPr/>
          </p:nvSpPr>
          <p:spPr>
            <a:xfrm>
              <a:off x="1126669" y="342417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44222561-2F37-2E40-AA24-B9ED7FF4B330}"/>
                </a:ext>
              </a:extLst>
            </p:cNvPr>
            <p:cNvSpPr/>
            <p:nvPr/>
          </p:nvSpPr>
          <p:spPr>
            <a:xfrm>
              <a:off x="1126670" y="410901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FAAA8277-DA2A-BB4D-8FCB-18F042F7A154}"/>
                </a:ext>
              </a:extLst>
            </p:cNvPr>
            <p:cNvSpPr/>
            <p:nvPr/>
          </p:nvSpPr>
          <p:spPr>
            <a:xfrm>
              <a:off x="1126669" y="479384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66BB5DEF-DE6B-F544-B7FD-928E5C9DFF31}"/>
                </a:ext>
              </a:extLst>
            </p:cNvPr>
            <p:cNvSpPr/>
            <p:nvPr/>
          </p:nvSpPr>
          <p:spPr>
            <a:xfrm>
              <a:off x="1126669" y="547868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BCB62398-CC65-BD47-91E2-68F133267304}"/>
                </a:ext>
              </a:extLst>
            </p:cNvPr>
            <p:cNvSpPr/>
            <p:nvPr/>
          </p:nvSpPr>
          <p:spPr>
            <a:xfrm>
              <a:off x="1126670" y="6183086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4A955A4-3ACF-C64E-BAFF-9561245E7124}"/>
              </a:ext>
            </a:extLst>
          </p:cNvPr>
          <p:cNvGrpSpPr/>
          <p:nvPr/>
        </p:nvGrpSpPr>
        <p:grpSpPr>
          <a:xfrm>
            <a:off x="8000677" y="-14747"/>
            <a:ext cx="321131" cy="6520543"/>
            <a:chOff x="1126669" y="0"/>
            <a:chExt cx="321131" cy="6520543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E3B9AD01-D172-BD4E-8257-A53EBBF20ED6}"/>
                </a:ext>
              </a:extLst>
            </p:cNvPr>
            <p:cNvSpPr/>
            <p:nvPr/>
          </p:nvSpPr>
          <p:spPr>
            <a:xfrm>
              <a:off x="1126671" y="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49690CBB-BF62-0C4B-BFCD-92CA9F572810}"/>
                </a:ext>
              </a:extLst>
            </p:cNvPr>
            <p:cNvSpPr/>
            <p:nvPr/>
          </p:nvSpPr>
          <p:spPr>
            <a:xfrm>
              <a:off x="1126670" y="68483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048F0604-E8DA-354F-B5C0-4CBDB0CEE68B}"/>
                </a:ext>
              </a:extLst>
            </p:cNvPr>
            <p:cNvSpPr/>
            <p:nvPr/>
          </p:nvSpPr>
          <p:spPr>
            <a:xfrm>
              <a:off x="1126670" y="136967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54F6EBD5-E5AF-0844-911C-4F3CCBCAEC84}"/>
                </a:ext>
              </a:extLst>
            </p:cNvPr>
            <p:cNvSpPr/>
            <p:nvPr/>
          </p:nvSpPr>
          <p:spPr>
            <a:xfrm>
              <a:off x="1126670" y="205450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376596B3-C36A-1547-BD44-BEDBB9A56801}"/>
                </a:ext>
              </a:extLst>
            </p:cNvPr>
            <p:cNvSpPr/>
            <p:nvPr/>
          </p:nvSpPr>
          <p:spPr>
            <a:xfrm>
              <a:off x="1126669" y="273934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755FB6E6-7F11-4847-A8C8-18283C24B250}"/>
                </a:ext>
              </a:extLst>
            </p:cNvPr>
            <p:cNvSpPr/>
            <p:nvPr/>
          </p:nvSpPr>
          <p:spPr>
            <a:xfrm>
              <a:off x="1126669" y="342417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CA71BBD6-628C-4A4C-BE51-4C79A6883F4D}"/>
                </a:ext>
              </a:extLst>
            </p:cNvPr>
            <p:cNvSpPr/>
            <p:nvPr/>
          </p:nvSpPr>
          <p:spPr>
            <a:xfrm>
              <a:off x="1126670" y="410901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115EE217-5CF1-E445-93C8-5A23A23D6284}"/>
                </a:ext>
              </a:extLst>
            </p:cNvPr>
            <p:cNvSpPr/>
            <p:nvPr/>
          </p:nvSpPr>
          <p:spPr>
            <a:xfrm>
              <a:off x="1126669" y="479384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25968A6F-C474-534C-8ADB-AA19D2E6C4DF}"/>
                </a:ext>
              </a:extLst>
            </p:cNvPr>
            <p:cNvSpPr/>
            <p:nvPr/>
          </p:nvSpPr>
          <p:spPr>
            <a:xfrm>
              <a:off x="1126669" y="547868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DB74BE87-BD10-0042-81B6-F0688E0BF8E7}"/>
                </a:ext>
              </a:extLst>
            </p:cNvPr>
            <p:cNvSpPr/>
            <p:nvPr/>
          </p:nvSpPr>
          <p:spPr>
            <a:xfrm>
              <a:off x="1126670" y="6183086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EA22D392-F94A-854A-AF75-095517A0D91F}"/>
              </a:ext>
            </a:extLst>
          </p:cNvPr>
          <p:cNvGrpSpPr/>
          <p:nvPr/>
        </p:nvGrpSpPr>
        <p:grpSpPr>
          <a:xfrm>
            <a:off x="1323114" y="7189342"/>
            <a:ext cx="1533905" cy="2699724"/>
            <a:chOff x="3170775" y="7430522"/>
            <a:chExt cx="1533905" cy="2699724"/>
          </a:xfrm>
        </p:grpSpPr>
        <p:grpSp>
          <p:nvGrpSpPr>
            <p:cNvPr id="47" name="Группа 46">
              <a:extLst>
                <a:ext uri="{FF2B5EF4-FFF2-40B4-BE49-F238E27FC236}">
                  <a16:creationId xmlns:a16="http://schemas.microsoft.com/office/drawing/2014/main" id="{F3413DBE-F411-E649-9B98-CAD887ADC297}"/>
                </a:ext>
              </a:extLst>
            </p:cNvPr>
            <p:cNvGrpSpPr/>
            <p:nvPr/>
          </p:nvGrpSpPr>
          <p:grpSpPr>
            <a:xfrm>
              <a:off x="3170775" y="7430522"/>
              <a:ext cx="1533905" cy="2699724"/>
              <a:chOff x="206892" y="5805973"/>
              <a:chExt cx="1533905" cy="2699724"/>
            </a:xfrm>
          </p:grpSpPr>
          <p:grpSp>
            <p:nvGrpSpPr>
              <p:cNvPr id="48" name="Группа 47">
                <a:extLst>
                  <a:ext uri="{FF2B5EF4-FFF2-40B4-BE49-F238E27FC236}">
                    <a16:creationId xmlns:a16="http://schemas.microsoft.com/office/drawing/2014/main" id="{7DE9C554-70C9-3149-BA3D-C1A4253F53B8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51" name="Группа 50">
                  <a:extLst>
                    <a:ext uri="{FF2B5EF4-FFF2-40B4-BE49-F238E27FC236}">
                      <a16:creationId xmlns:a16="http://schemas.microsoft.com/office/drawing/2014/main" id="{7740D29B-0ED0-3542-8FB8-28E580289B14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59" name="Скругленный прямоугольник 58">
                    <a:extLst>
                      <a:ext uri="{FF2B5EF4-FFF2-40B4-BE49-F238E27FC236}">
                        <a16:creationId xmlns:a16="http://schemas.microsoft.com/office/drawing/2014/main" id="{AAE70F3C-422A-4B46-BF9A-B1216191D61E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0" name="Полилиния 59">
                    <a:extLst>
                      <a:ext uri="{FF2B5EF4-FFF2-40B4-BE49-F238E27FC236}">
                        <a16:creationId xmlns:a16="http://schemas.microsoft.com/office/drawing/2014/main" id="{F738A098-1760-5943-8B1C-EBC8015B7E0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00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52" name="Скругленный прямоугольник 51">
                  <a:extLst>
                    <a:ext uri="{FF2B5EF4-FFF2-40B4-BE49-F238E27FC236}">
                      <a16:creationId xmlns:a16="http://schemas.microsoft.com/office/drawing/2014/main" id="{0D96D732-2698-6F47-BEE6-D0414B57D238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3" name="Овал 52">
                  <a:extLst>
                    <a:ext uri="{FF2B5EF4-FFF2-40B4-BE49-F238E27FC236}">
                      <a16:creationId xmlns:a16="http://schemas.microsoft.com/office/drawing/2014/main" id="{1932BECF-F3FF-DA4F-BF32-EB8EA35B90C0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4" name="Овал 53">
                  <a:extLst>
                    <a:ext uri="{FF2B5EF4-FFF2-40B4-BE49-F238E27FC236}">
                      <a16:creationId xmlns:a16="http://schemas.microsoft.com/office/drawing/2014/main" id="{1E33A305-95F9-B24F-9286-C361D55CC04D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5" name="Овал 54">
                  <a:extLst>
                    <a:ext uri="{FF2B5EF4-FFF2-40B4-BE49-F238E27FC236}">
                      <a16:creationId xmlns:a16="http://schemas.microsoft.com/office/drawing/2014/main" id="{B532E466-67B5-0942-B79D-E4798A837D6F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6" name="Скругленный прямоугольник 55">
                  <a:extLst>
                    <a:ext uri="{FF2B5EF4-FFF2-40B4-BE49-F238E27FC236}">
                      <a16:creationId xmlns:a16="http://schemas.microsoft.com/office/drawing/2014/main" id="{7944F6FA-F459-DD4B-BFA2-CA328669E975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7" name="Прямоугольник 56">
                  <a:extLst>
                    <a:ext uri="{FF2B5EF4-FFF2-40B4-BE49-F238E27FC236}">
                      <a16:creationId xmlns:a16="http://schemas.microsoft.com/office/drawing/2014/main" id="{AB5CAF68-2BFA-E34C-8025-0AE4EFDF436E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8" name="Прямоугольник 57">
                  <a:extLst>
                    <a:ext uri="{FF2B5EF4-FFF2-40B4-BE49-F238E27FC236}">
                      <a16:creationId xmlns:a16="http://schemas.microsoft.com/office/drawing/2014/main" id="{2914B9A5-FF4C-8F4B-BB8D-F2D039AFF743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49" name="Скругленный прямоугольник 48">
                <a:extLst>
                  <a:ext uri="{FF2B5EF4-FFF2-40B4-BE49-F238E27FC236}">
                    <a16:creationId xmlns:a16="http://schemas.microsoft.com/office/drawing/2014/main" id="{07352DF3-5A38-9B48-845E-F4CD67FD534B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" name="Скругленный прямоугольник 49">
                <a:extLst>
                  <a:ext uri="{FF2B5EF4-FFF2-40B4-BE49-F238E27FC236}">
                    <a16:creationId xmlns:a16="http://schemas.microsoft.com/office/drawing/2014/main" id="{DB552227-F135-FB47-9AD2-925B118C9EA2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40A0B74-9CF8-D14E-99C3-84214CEBFA31}"/>
                </a:ext>
              </a:extLst>
            </p:cNvPr>
            <p:cNvSpPr txBox="1"/>
            <p:nvPr/>
          </p:nvSpPr>
          <p:spPr>
            <a:xfrm>
              <a:off x="3562034" y="8595644"/>
              <a:ext cx="766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omic Sans MS" panose="030F0902030302020204" pitchFamily="66" charset="0"/>
                </a:rPr>
                <a:t>his</a:t>
              </a:r>
              <a:endParaRPr lang="ru-RU" sz="2800" b="1" dirty="0"/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D76E4B22-E6E2-9D40-964B-037681BEDD72}"/>
              </a:ext>
            </a:extLst>
          </p:cNvPr>
          <p:cNvGrpSpPr/>
          <p:nvPr/>
        </p:nvGrpSpPr>
        <p:grpSpPr>
          <a:xfrm>
            <a:off x="4725512" y="7251126"/>
            <a:ext cx="1533905" cy="2699724"/>
            <a:chOff x="4850395" y="7430522"/>
            <a:chExt cx="1533905" cy="2699724"/>
          </a:xfrm>
        </p:grpSpPr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4D896C78-13C5-1043-833E-766A82D314BE}"/>
                </a:ext>
              </a:extLst>
            </p:cNvPr>
            <p:cNvGrpSpPr/>
            <p:nvPr/>
          </p:nvGrpSpPr>
          <p:grpSpPr>
            <a:xfrm>
              <a:off x="4850395" y="7430522"/>
              <a:ext cx="1533905" cy="2699724"/>
              <a:chOff x="206892" y="5805973"/>
              <a:chExt cx="1533905" cy="2699724"/>
            </a:xfrm>
          </p:grpSpPr>
          <p:grpSp>
            <p:nvGrpSpPr>
              <p:cNvPr id="34" name="Группа 33">
                <a:extLst>
                  <a:ext uri="{FF2B5EF4-FFF2-40B4-BE49-F238E27FC236}">
                    <a16:creationId xmlns:a16="http://schemas.microsoft.com/office/drawing/2014/main" id="{0972AC60-F6F7-5749-B2FC-7E69B490963C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37" name="Группа 36">
                  <a:extLst>
                    <a:ext uri="{FF2B5EF4-FFF2-40B4-BE49-F238E27FC236}">
                      <a16:creationId xmlns:a16="http://schemas.microsoft.com/office/drawing/2014/main" id="{A4D66F36-629A-CE47-AFE6-3CA4D13B48AE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45" name="Скругленный прямоугольник 44">
                    <a:extLst>
                      <a:ext uri="{FF2B5EF4-FFF2-40B4-BE49-F238E27FC236}">
                        <a16:creationId xmlns:a16="http://schemas.microsoft.com/office/drawing/2014/main" id="{46890302-CA4E-A344-A7F0-4A0DCE5A89A2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46" name="Полилиния 45">
                    <a:extLst>
                      <a:ext uri="{FF2B5EF4-FFF2-40B4-BE49-F238E27FC236}">
                        <a16:creationId xmlns:a16="http://schemas.microsoft.com/office/drawing/2014/main" id="{255FF674-139A-6849-BE04-827B5A0FA313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38" name="Скругленный прямоугольник 37">
                  <a:extLst>
                    <a:ext uri="{FF2B5EF4-FFF2-40B4-BE49-F238E27FC236}">
                      <a16:creationId xmlns:a16="http://schemas.microsoft.com/office/drawing/2014/main" id="{B2E34C27-42F5-6348-BF80-7A757F177E96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9" name="Овал 38">
                  <a:extLst>
                    <a:ext uri="{FF2B5EF4-FFF2-40B4-BE49-F238E27FC236}">
                      <a16:creationId xmlns:a16="http://schemas.microsoft.com/office/drawing/2014/main" id="{629B94F9-B759-B348-BE50-EB06ED6F77DA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0" name="Овал 39">
                  <a:extLst>
                    <a:ext uri="{FF2B5EF4-FFF2-40B4-BE49-F238E27FC236}">
                      <a16:creationId xmlns:a16="http://schemas.microsoft.com/office/drawing/2014/main" id="{33D2BA3C-1525-E748-A533-B3BA7CEB8AEE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1" name="Овал 40">
                  <a:extLst>
                    <a:ext uri="{FF2B5EF4-FFF2-40B4-BE49-F238E27FC236}">
                      <a16:creationId xmlns:a16="http://schemas.microsoft.com/office/drawing/2014/main" id="{2F82FD0C-65F0-DB41-89A9-7884DEBB298D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2" name="Скругленный прямоугольник 41">
                  <a:extLst>
                    <a:ext uri="{FF2B5EF4-FFF2-40B4-BE49-F238E27FC236}">
                      <a16:creationId xmlns:a16="http://schemas.microsoft.com/office/drawing/2014/main" id="{A34A4D70-D781-6841-A97B-5458BB09A7D8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3" name="Прямоугольник 42">
                  <a:extLst>
                    <a:ext uri="{FF2B5EF4-FFF2-40B4-BE49-F238E27FC236}">
                      <a16:creationId xmlns:a16="http://schemas.microsoft.com/office/drawing/2014/main" id="{43CD72A5-E775-6D49-A954-A9904B7CFB83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4" name="Прямоугольник 43">
                  <a:extLst>
                    <a:ext uri="{FF2B5EF4-FFF2-40B4-BE49-F238E27FC236}">
                      <a16:creationId xmlns:a16="http://schemas.microsoft.com/office/drawing/2014/main" id="{61DA2C4D-BC30-3241-846E-99D9073B081C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35" name="Скругленный прямоугольник 34">
                <a:extLst>
                  <a:ext uri="{FF2B5EF4-FFF2-40B4-BE49-F238E27FC236}">
                    <a16:creationId xmlns:a16="http://schemas.microsoft.com/office/drawing/2014/main" id="{3EC21E6F-A266-BB43-95E9-55C1E903CC52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Скругленный прямоугольник 35">
                <a:extLst>
                  <a:ext uri="{FF2B5EF4-FFF2-40B4-BE49-F238E27FC236}">
                    <a16:creationId xmlns:a16="http://schemas.microsoft.com/office/drawing/2014/main" id="{F0EC3F4F-72C0-6643-8DEC-6E804C41B4AE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B44D8CEF-07E5-D148-A6BB-6C90000327CD}"/>
                </a:ext>
              </a:extLst>
            </p:cNvPr>
            <p:cNvSpPr txBox="1"/>
            <p:nvPr/>
          </p:nvSpPr>
          <p:spPr>
            <a:xfrm>
              <a:off x="5233101" y="8602835"/>
              <a:ext cx="766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omic Sans MS" panose="030F0902030302020204" pitchFamily="66" charset="0"/>
                </a:rPr>
                <a:t>her</a:t>
              </a:r>
              <a:endParaRPr lang="ru-RU" sz="2800" b="1" dirty="0"/>
            </a:p>
          </p:txBody>
        </p:sp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44B9D7ED-6092-5844-85E4-0CA6431BDF9D}"/>
              </a:ext>
            </a:extLst>
          </p:cNvPr>
          <p:cNvGrpSpPr/>
          <p:nvPr/>
        </p:nvGrpSpPr>
        <p:grpSpPr>
          <a:xfrm>
            <a:off x="3014454" y="7210468"/>
            <a:ext cx="1533905" cy="2699724"/>
            <a:chOff x="3192315" y="10475891"/>
            <a:chExt cx="1533905" cy="2699724"/>
          </a:xfrm>
        </p:grpSpPr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id="{4D6A37A5-64C8-3B41-BAB0-4FE9D0FB120A}"/>
                </a:ext>
              </a:extLst>
            </p:cNvPr>
            <p:cNvGrpSpPr/>
            <p:nvPr/>
          </p:nvGrpSpPr>
          <p:grpSpPr>
            <a:xfrm>
              <a:off x="3192315" y="10475891"/>
              <a:ext cx="1533905" cy="2699724"/>
              <a:chOff x="206892" y="5805973"/>
              <a:chExt cx="1533905" cy="2699724"/>
            </a:xfrm>
          </p:grpSpPr>
          <p:grpSp>
            <p:nvGrpSpPr>
              <p:cNvPr id="62" name="Группа 61">
                <a:extLst>
                  <a:ext uri="{FF2B5EF4-FFF2-40B4-BE49-F238E27FC236}">
                    <a16:creationId xmlns:a16="http://schemas.microsoft.com/office/drawing/2014/main" id="{5E75D971-46A6-E04A-A517-89BFA6CCFCC2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65" name="Группа 64">
                  <a:extLst>
                    <a:ext uri="{FF2B5EF4-FFF2-40B4-BE49-F238E27FC236}">
                      <a16:creationId xmlns:a16="http://schemas.microsoft.com/office/drawing/2014/main" id="{E9F6B8B5-22C4-B745-BE06-9B966C0677D1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73" name="Скругленный прямоугольник 72">
                    <a:extLst>
                      <a:ext uri="{FF2B5EF4-FFF2-40B4-BE49-F238E27FC236}">
                        <a16:creationId xmlns:a16="http://schemas.microsoft.com/office/drawing/2014/main" id="{B16165FD-D9DF-6A49-A094-91C73197A55A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74" name="Полилиния 73">
                    <a:extLst>
                      <a:ext uri="{FF2B5EF4-FFF2-40B4-BE49-F238E27FC236}">
                        <a16:creationId xmlns:a16="http://schemas.microsoft.com/office/drawing/2014/main" id="{DDC03AE1-33A4-A245-80B5-B0FB577B2E42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033FFF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66" name="Скругленный прямоугольник 65">
                  <a:extLst>
                    <a:ext uri="{FF2B5EF4-FFF2-40B4-BE49-F238E27FC236}">
                      <a16:creationId xmlns:a16="http://schemas.microsoft.com/office/drawing/2014/main" id="{20338C29-BD53-B84E-BDD4-C063B5172E9E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7" name="Овал 66">
                  <a:extLst>
                    <a:ext uri="{FF2B5EF4-FFF2-40B4-BE49-F238E27FC236}">
                      <a16:creationId xmlns:a16="http://schemas.microsoft.com/office/drawing/2014/main" id="{E56E1481-7FC7-C546-867D-04F4C3415804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8" name="Овал 67">
                  <a:extLst>
                    <a:ext uri="{FF2B5EF4-FFF2-40B4-BE49-F238E27FC236}">
                      <a16:creationId xmlns:a16="http://schemas.microsoft.com/office/drawing/2014/main" id="{BBED6BD6-2BCE-D646-9346-23F7D7363FB1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9" name="Овал 68">
                  <a:extLst>
                    <a:ext uri="{FF2B5EF4-FFF2-40B4-BE49-F238E27FC236}">
                      <a16:creationId xmlns:a16="http://schemas.microsoft.com/office/drawing/2014/main" id="{3B13A788-8421-5149-9744-F7A65358C8F5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0" name="Скругленный прямоугольник 69">
                  <a:extLst>
                    <a:ext uri="{FF2B5EF4-FFF2-40B4-BE49-F238E27FC236}">
                      <a16:creationId xmlns:a16="http://schemas.microsoft.com/office/drawing/2014/main" id="{6571E5F3-205C-F645-9BAF-E9B8A9E5458F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1" name="Прямоугольник 70">
                  <a:extLst>
                    <a:ext uri="{FF2B5EF4-FFF2-40B4-BE49-F238E27FC236}">
                      <a16:creationId xmlns:a16="http://schemas.microsoft.com/office/drawing/2014/main" id="{A8A0EF76-AF26-6D47-904D-CB31D25BE6AF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2" name="Прямоугольник 71">
                  <a:extLst>
                    <a:ext uri="{FF2B5EF4-FFF2-40B4-BE49-F238E27FC236}">
                      <a16:creationId xmlns:a16="http://schemas.microsoft.com/office/drawing/2014/main" id="{19806404-9CEA-1A4D-95B3-C6ED7A677A66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63" name="Скругленный прямоугольник 62">
                <a:extLst>
                  <a:ext uri="{FF2B5EF4-FFF2-40B4-BE49-F238E27FC236}">
                    <a16:creationId xmlns:a16="http://schemas.microsoft.com/office/drawing/2014/main" id="{85E03611-7859-7640-AD89-C9713086D526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033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Скругленный прямоугольник 63">
                <a:extLst>
                  <a:ext uri="{FF2B5EF4-FFF2-40B4-BE49-F238E27FC236}">
                    <a16:creationId xmlns:a16="http://schemas.microsoft.com/office/drawing/2014/main" id="{ECA90D5F-6FFA-4F4F-AEB4-2C8757C573DE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033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94EC672-7BC8-884A-A4A3-E1044727CFF2}"/>
                </a:ext>
              </a:extLst>
            </p:cNvPr>
            <p:cNvSpPr txBox="1"/>
            <p:nvPr/>
          </p:nvSpPr>
          <p:spPr>
            <a:xfrm>
              <a:off x="3346964" y="11653456"/>
              <a:ext cx="12574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omic Sans MS" panose="030F0902030302020204" pitchFamily="66" charset="0"/>
                </a:rPr>
                <a:t>my</a:t>
              </a:r>
              <a:endParaRPr lang="ru-RU" sz="2800" b="1" dirty="0"/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1915E39F-949C-3F48-B7F3-C9EC007F9CB5}"/>
              </a:ext>
            </a:extLst>
          </p:cNvPr>
          <p:cNvGrpSpPr/>
          <p:nvPr/>
        </p:nvGrpSpPr>
        <p:grpSpPr>
          <a:xfrm>
            <a:off x="6337144" y="7251126"/>
            <a:ext cx="1533905" cy="2699724"/>
            <a:chOff x="4841306" y="10475891"/>
            <a:chExt cx="1533905" cy="2699724"/>
          </a:xfrm>
        </p:grpSpPr>
        <p:grpSp>
          <p:nvGrpSpPr>
            <p:cNvPr id="75" name="Группа 74">
              <a:extLst>
                <a:ext uri="{FF2B5EF4-FFF2-40B4-BE49-F238E27FC236}">
                  <a16:creationId xmlns:a16="http://schemas.microsoft.com/office/drawing/2014/main" id="{B5A2C456-F0CB-B848-8D00-DF4C12EE93DA}"/>
                </a:ext>
              </a:extLst>
            </p:cNvPr>
            <p:cNvGrpSpPr/>
            <p:nvPr/>
          </p:nvGrpSpPr>
          <p:grpSpPr>
            <a:xfrm>
              <a:off x="4841306" y="10475891"/>
              <a:ext cx="1533905" cy="2699724"/>
              <a:chOff x="206892" y="5805973"/>
              <a:chExt cx="1533905" cy="2699724"/>
            </a:xfrm>
          </p:grpSpPr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D2375BF3-9F0E-2A47-83E3-C6CDDB1437D1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79" name="Группа 78">
                  <a:extLst>
                    <a:ext uri="{FF2B5EF4-FFF2-40B4-BE49-F238E27FC236}">
                      <a16:creationId xmlns:a16="http://schemas.microsoft.com/office/drawing/2014/main" id="{BFEC558A-32A8-B147-BD35-A7971F70096C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87" name="Скругленный прямоугольник 86">
                    <a:extLst>
                      <a:ext uri="{FF2B5EF4-FFF2-40B4-BE49-F238E27FC236}">
                        <a16:creationId xmlns:a16="http://schemas.microsoft.com/office/drawing/2014/main" id="{664A0784-2D89-414B-9DFF-1F7342167594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88" name="Полилиния 87">
                    <a:extLst>
                      <a:ext uri="{FF2B5EF4-FFF2-40B4-BE49-F238E27FC236}">
                        <a16:creationId xmlns:a16="http://schemas.microsoft.com/office/drawing/2014/main" id="{12FC891B-96C3-DB45-A332-5269CA13D07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80" name="Скругленный прямоугольник 79">
                  <a:extLst>
                    <a:ext uri="{FF2B5EF4-FFF2-40B4-BE49-F238E27FC236}">
                      <a16:creationId xmlns:a16="http://schemas.microsoft.com/office/drawing/2014/main" id="{C65D6F84-17E6-5740-8000-92088E4A5FD7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1" name="Овал 80">
                  <a:extLst>
                    <a:ext uri="{FF2B5EF4-FFF2-40B4-BE49-F238E27FC236}">
                      <a16:creationId xmlns:a16="http://schemas.microsoft.com/office/drawing/2014/main" id="{02CE7DFA-0203-E449-9F9D-68D04F538B63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2" name="Овал 81">
                  <a:extLst>
                    <a:ext uri="{FF2B5EF4-FFF2-40B4-BE49-F238E27FC236}">
                      <a16:creationId xmlns:a16="http://schemas.microsoft.com/office/drawing/2014/main" id="{FAC2A94D-D05C-054F-BF5D-3E7C5F38F87F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3" name="Овал 82">
                  <a:extLst>
                    <a:ext uri="{FF2B5EF4-FFF2-40B4-BE49-F238E27FC236}">
                      <a16:creationId xmlns:a16="http://schemas.microsoft.com/office/drawing/2014/main" id="{D249F21B-70F1-F049-AE45-634DC35ED14C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4" name="Скругленный прямоугольник 83">
                  <a:extLst>
                    <a:ext uri="{FF2B5EF4-FFF2-40B4-BE49-F238E27FC236}">
                      <a16:creationId xmlns:a16="http://schemas.microsoft.com/office/drawing/2014/main" id="{A03F80B4-F942-0043-B8C7-B406C984D9F8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5" name="Прямоугольник 84">
                  <a:extLst>
                    <a:ext uri="{FF2B5EF4-FFF2-40B4-BE49-F238E27FC236}">
                      <a16:creationId xmlns:a16="http://schemas.microsoft.com/office/drawing/2014/main" id="{801354F5-08BD-C141-8932-86C4830B89F8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6" name="Прямоугольник 85">
                  <a:extLst>
                    <a:ext uri="{FF2B5EF4-FFF2-40B4-BE49-F238E27FC236}">
                      <a16:creationId xmlns:a16="http://schemas.microsoft.com/office/drawing/2014/main" id="{32C623FB-9D6D-0B4A-9D30-FAEE2CC6475C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77" name="Скругленный прямоугольник 76">
                <a:extLst>
                  <a:ext uri="{FF2B5EF4-FFF2-40B4-BE49-F238E27FC236}">
                    <a16:creationId xmlns:a16="http://schemas.microsoft.com/office/drawing/2014/main" id="{F0E2DA68-B3AE-6846-9C1E-C936D88CC8D7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8" name="Скругленный прямоугольник 77">
                <a:extLst>
                  <a:ext uri="{FF2B5EF4-FFF2-40B4-BE49-F238E27FC236}">
                    <a16:creationId xmlns:a16="http://schemas.microsoft.com/office/drawing/2014/main" id="{6BFDF7EA-A7A0-3548-A341-67117C262B90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75E36D0-15FA-9744-859B-792E040EAD7A}"/>
                </a:ext>
              </a:extLst>
            </p:cNvPr>
            <p:cNvSpPr txBox="1"/>
            <p:nvPr/>
          </p:nvSpPr>
          <p:spPr>
            <a:xfrm>
              <a:off x="5160519" y="11664498"/>
              <a:ext cx="9248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omic Sans MS" panose="030F0902030302020204" pitchFamily="66" charset="0"/>
                </a:rPr>
                <a:t>our</a:t>
              </a:r>
              <a:endParaRPr lang="ru-RU" sz="2800" b="1" dirty="0"/>
            </a:p>
          </p:txBody>
        </p:sp>
      </p:grpSp>
      <p:sp>
        <p:nvSpPr>
          <p:cNvPr id="32" name="Трапеция 31">
            <a:extLst>
              <a:ext uri="{FF2B5EF4-FFF2-40B4-BE49-F238E27FC236}">
                <a16:creationId xmlns:a16="http://schemas.microsoft.com/office/drawing/2014/main" id="{BDE223E8-575E-2C4B-8D8F-F1A389270C0F}"/>
              </a:ext>
            </a:extLst>
          </p:cNvPr>
          <p:cNvSpPr/>
          <p:nvPr/>
        </p:nvSpPr>
        <p:spPr>
          <a:xfrm>
            <a:off x="259977" y="5658544"/>
            <a:ext cx="8624047" cy="1161439"/>
          </a:xfrm>
          <a:prstGeom prst="trapezoid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902030302020204" pitchFamily="66" charset="0"/>
              </a:rPr>
              <a:t>He has got a dog. This is ____ dog.</a:t>
            </a:r>
            <a:endParaRPr lang="ru-RU" sz="2800" dirty="0"/>
          </a:p>
        </p:txBody>
      </p:sp>
      <p:pic>
        <p:nvPicPr>
          <p:cNvPr id="97" name="Рисунок 9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DB3E23-CB57-0746-BAAE-B80B7395A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154923" y="62301"/>
            <a:ext cx="911662" cy="925673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6478728E-449D-3649-B60F-D17ED199DEFD}"/>
              </a:ext>
            </a:extLst>
          </p:cNvPr>
          <p:cNvSpPr txBox="1"/>
          <p:nvPr/>
        </p:nvSpPr>
        <p:spPr>
          <a:xfrm>
            <a:off x="5458326" y="5875951"/>
            <a:ext cx="1743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Comic Sans MS" panose="030F0902030302020204" pitchFamily="66" charset="0"/>
              </a:rPr>
              <a:t>his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46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1 0.00833 L 0.00365 -1.615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811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0.00463 L 0.01788 -2.0534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" y="-1029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313 0.02176 L 0.00851 -2.04491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1033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44444E-6 0.00995 L 0.00313 -1.60348 " pathEditMode="relative" rAng="0" ptsTypes="AA">
                                      <p:cBhvr>
                                        <p:cTn id="12" dur="32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8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63000">
              <a:schemeClr val="bg1"/>
            </a:gs>
            <a:gs pos="77000">
              <a:srgbClr val="00FF00"/>
            </a:gs>
            <a:gs pos="100000">
              <a:srgbClr val="00B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85BEC7-84EA-A649-99D0-5A75453B5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085" y="771040"/>
            <a:ext cx="3491829" cy="53159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0AC356-6218-BD42-8D45-9958F191C466}"/>
              </a:ext>
            </a:extLst>
          </p:cNvPr>
          <p:cNvSpPr txBox="1"/>
          <p:nvPr/>
        </p:nvSpPr>
        <p:spPr>
          <a:xfrm>
            <a:off x="3611104" y="2169763"/>
            <a:ext cx="1952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Good job!</a:t>
            </a:r>
            <a:endParaRPr lang="ru-RU" sz="3200" dirty="0">
              <a:solidFill>
                <a:schemeClr val="accent2">
                  <a:lumMod val="50000"/>
                </a:schemeClr>
              </a:solidFill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050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3BA6C21-60F6-BF46-99E4-4B9EB7B8A4DF}"/>
              </a:ext>
            </a:extLst>
          </p:cNvPr>
          <p:cNvSpPr/>
          <p:nvPr/>
        </p:nvSpPr>
        <p:spPr>
          <a:xfrm>
            <a:off x="555673" y="0"/>
            <a:ext cx="8032652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DC3129D7-0519-AE4F-8EE6-B61DF2FA658F}"/>
              </a:ext>
            </a:extLst>
          </p:cNvPr>
          <p:cNvGrpSpPr/>
          <p:nvPr/>
        </p:nvGrpSpPr>
        <p:grpSpPr>
          <a:xfrm>
            <a:off x="805541" y="-14747"/>
            <a:ext cx="321131" cy="6520543"/>
            <a:chOff x="1126669" y="0"/>
            <a:chExt cx="321131" cy="6520543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4A78805-C851-9A4A-AA90-67A1AF461695}"/>
                </a:ext>
              </a:extLst>
            </p:cNvPr>
            <p:cNvSpPr/>
            <p:nvPr/>
          </p:nvSpPr>
          <p:spPr>
            <a:xfrm>
              <a:off x="1126671" y="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F778319C-585F-C74E-983C-4952BF44CB37}"/>
                </a:ext>
              </a:extLst>
            </p:cNvPr>
            <p:cNvSpPr/>
            <p:nvPr/>
          </p:nvSpPr>
          <p:spPr>
            <a:xfrm>
              <a:off x="1126670" y="68483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C0CE215-5062-B44B-BA4F-0D61F1E746CF}"/>
                </a:ext>
              </a:extLst>
            </p:cNvPr>
            <p:cNvSpPr/>
            <p:nvPr/>
          </p:nvSpPr>
          <p:spPr>
            <a:xfrm>
              <a:off x="1126670" y="136967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286A80B1-E070-AE44-BB9D-BB43A140A425}"/>
                </a:ext>
              </a:extLst>
            </p:cNvPr>
            <p:cNvSpPr/>
            <p:nvPr/>
          </p:nvSpPr>
          <p:spPr>
            <a:xfrm>
              <a:off x="1126670" y="205450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F1E98E6C-CFEC-AC4D-9CC6-36ECA63EA18A}"/>
                </a:ext>
              </a:extLst>
            </p:cNvPr>
            <p:cNvSpPr/>
            <p:nvPr/>
          </p:nvSpPr>
          <p:spPr>
            <a:xfrm>
              <a:off x="1126669" y="273934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55846C1-A3FD-F543-945D-F276BCCF9F8D}"/>
                </a:ext>
              </a:extLst>
            </p:cNvPr>
            <p:cNvSpPr/>
            <p:nvPr/>
          </p:nvSpPr>
          <p:spPr>
            <a:xfrm>
              <a:off x="1126669" y="342417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44222561-2F37-2E40-AA24-B9ED7FF4B330}"/>
                </a:ext>
              </a:extLst>
            </p:cNvPr>
            <p:cNvSpPr/>
            <p:nvPr/>
          </p:nvSpPr>
          <p:spPr>
            <a:xfrm>
              <a:off x="1126670" y="410901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FAAA8277-DA2A-BB4D-8FCB-18F042F7A154}"/>
                </a:ext>
              </a:extLst>
            </p:cNvPr>
            <p:cNvSpPr/>
            <p:nvPr/>
          </p:nvSpPr>
          <p:spPr>
            <a:xfrm>
              <a:off x="1126669" y="479384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66BB5DEF-DE6B-F544-B7FD-928E5C9DFF31}"/>
                </a:ext>
              </a:extLst>
            </p:cNvPr>
            <p:cNvSpPr/>
            <p:nvPr/>
          </p:nvSpPr>
          <p:spPr>
            <a:xfrm>
              <a:off x="1126669" y="547868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BCB62398-CC65-BD47-91E2-68F133267304}"/>
                </a:ext>
              </a:extLst>
            </p:cNvPr>
            <p:cNvSpPr/>
            <p:nvPr/>
          </p:nvSpPr>
          <p:spPr>
            <a:xfrm>
              <a:off x="1126670" y="6183086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4A955A4-3ACF-C64E-BAFF-9561245E7124}"/>
              </a:ext>
            </a:extLst>
          </p:cNvPr>
          <p:cNvGrpSpPr/>
          <p:nvPr/>
        </p:nvGrpSpPr>
        <p:grpSpPr>
          <a:xfrm>
            <a:off x="8000677" y="-14747"/>
            <a:ext cx="321131" cy="6520543"/>
            <a:chOff x="1126669" y="0"/>
            <a:chExt cx="321131" cy="6520543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E3B9AD01-D172-BD4E-8257-A53EBBF20ED6}"/>
                </a:ext>
              </a:extLst>
            </p:cNvPr>
            <p:cNvSpPr/>
            <p:nvPr/>
          </p:nvSpPr>
          <p:spPr>
            <a:xfrm>
              <a:off x="1126671" y="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49690CBB-BF62-0C4B-BFCD-92CA9F572810}"/>
                </a:ext>
              </a:extLst>
            </p:cNvPr>
            <p:cNvSpPr/>
            <p:nvPr/>
          </p:nvSpPr>
          <p:spPr>
            <a:xfrm>
              <a:off x="1126670" y="68483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048F0604-E8DA-354F-B5C0-4CBDB0CEE68B}"/>
                </a:ext>
              </a:extLst>
            </p:cNvPr>
            <p:cNvSpPr/>
            <p:nvPr/>
          </p:nvSpPr>
          <p:spPr>
            <a:xfrm>
              <a:off x="1126670" y="136967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54F6EBD5-E5AF-0844-911C-4F3CCBCAEC84}"/>
                </a:ext>
              </a:extLst>
            </p:cNvPr>
            <p:cNvSpPr/>
            <p:nvPr/>
          </p:nvSpPr>
          <p:spPr>
            <a:xfrm>
              <a:off x="1126670" y="205450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376596B3-C36A-1547-BD44-BEDBB9A56801}"/>
                </a:ext>
              </a:extLst>
            </p:cNvPr>
            <p:cNvSpPr/>
            <p:nvPr/>
          </p:nvSpPr>
          <p:spPr>
            <a:xfrm>
              <a:off x="1126669" y="273934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755FB6E6-7F11-4847-A8C8-18283C24B250}"/>
                </a:ext>
              </a:extLst>
            </p:cNvPr>
            <p:cNvSpPr/>
            <p:nvPr/>
          </p:nvSpPr>
          <p:spPr>
            <a:xfrm>
              <a:off x="1126669" y="342417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CA71BBD6-628C-4A4C-BE51-4C79A6883F4D}"/>
                </a:ext>
              </a:extLst>
            </p:cNvPr>
            <p:cNvSpPr/>
            <p:nvPr/>
          </p:nvSpPr>
          <p:spPr>
            <a:xfrm>
              <a:off x="1126670" y="410901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115EE217-5CF1-E445-93C8-5A23A23D6284}"/>
                </a:ext>
              </a:extLst>
            </p:cNvPr>
            <p:cNvSpPr/>
            <p:nvPr/>
          </p:nvSpPr>
          <p:spPr>
            <a:xfrm>
              <a:off x="1126669" y="479384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25968A6F-C474-534C-8ADB-AA19D2E6C4DF}"/>
                </a:ext>
              </a:extLst>
            </p:cNvPr>
            <p:cNvSpPr/>
            <p:nvPr/>
          </p:nvSpPr>
          <p:spPr>
            <a:xfrm>
              <a:off x="1126669" y="547868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DB74BE87-BD10-0042-81B6-F0688E0BF8E7}"/>
                </a:ext>
              </a:extLst>
            </p:cNvPr>
            <p:cNvSpPr/>
            <p:nvPr/>
          </p:nvSpPr>
          <p:spPr>
            <a:xfrm>
              <a:off x="1126670" y="6183086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EA22D392-F94A-854A-AF75-095517A0D91F}"/>
              </a:ext>
            </a:extLst>
          </p:cNvPr>
          <p:cNvGrpSpPr/>
          <p:nvPr/>
        </p:nvGrpSpPr>
        <p:grpSpPr>
          <a:xfrm>
            <a:off x="1323114" y="7189342"/>
            <a:ext cx="1533905" cy="2699724"/>
            <a:chOff x="3170775" y="7430522"/>
            <a:chExt cx="1533905" cy="2699724"/>
          </a:xfrm>
        </p:grpSpPr>
        <p:grpSp>
          <p:nvGrpSpPr>
            <p:cNvPr id="47" name="Группа 46">
              <a:extLst>
                <a:ext uri="{FF2B5EF4-FFF2-40B4-BE49-F238E27FC236}">
                  <a16:creationId xmlns:a16="http://schemas.microsoft.com/office/drawing/2014/main" id="{F3413DBE-F411-E649-9B98-CAD887ADC297}"/>
                </a:ext>
              </a:extLst>
            </p:cNvPr>
            <p:cNvGrpSpPr/>
            <p:nvPr/>
          </p:nvGrpSpPr>
          <p:grpSpPr>
            <a:xfrm>
              <a:off x="3170775" y="7430522"/>
              <a:ext cx="1533905" cy="2699724"/>
              <a:chOff x="206892" y="5805973"/>
              <a:chExt cx="1533905" cy="2699724"/>
            </a:xfrm>
          </p:grpSpPr>
          <p:grpSp>
            <p:nvGrpSpPr>
              <p:cNvPr id="48" name="Группа 47">
                <a:extLst>
                  <a:ext uri="{FF2B5EF4-FFF2-40B4-BE49-F238E27FC236}">
                    <a16:creationId xmlns:a16="http://schemas.microsoft.com/office/drawing/2014/main" id="{7DE9C554-70C9-3149-BA3D-C1A4253F53B8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51" name="Группа 50">
                  <a:extLst>
                    <a:ext uri="{FF2B5EF4-FFF2-40B4-BE49-F238E27FC236}">
                      <a16:creationId xmlns:a16="http://schemas.microsoft.com/office/drawing/2014/main" id="{7740D29B-0ED0-3542-8FB8-28E580289B14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59" name="Скругленный прямоугольник 58">
                    <a:extLst>
                      <a:ext uri="{FF2B5EF4-FFF2-40B4-BE49-F238E27FC236}">
                        <a16:creationId xmlns:a16="http://schemas.microsoft.com/office/drawing/2014/main" id="{AAE70F3C-422A-4B46-BF9A-B1216191D61E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0" name="Полилиния 59">
                    <a:extLst>
                      <a:ext uri="{FF2B5EF4-FFF2-40B4-BE49-F238E27FC236}">
                        <a16:creationId xmlns:a16="http://schemas.microsoft.com/office/drawing/2014/main" id="{F738A098-1760-5943-8B1C-EBC8015B7E0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00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52" name="Скругленный прямоугольник 51">
                  <a:extLst>
                    <a:ext uri="{FF2B5EF4-FFF2-40B4-BE49-F238E27FC236}">
                      <a16:creationId xmlns:a16="http://schemas.microsoft.com/office/drawing/2014/main" id="{0D96D732-2698-6F47-BEE6-D0414B57D238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3" name="Овал 52">
                  <a:extLst>
                    <a:ext uri="{FF2B5EF4-FFF2-40B4-BE49-F238E27FC236}">
                      <a16:creationId xmlns:a16="http://schemas.microsoft.com/office/drawing/2014/main" id="{1932BECF-F3FF-DA4F-BF32-EB8EA35B90C0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4" name="Овал 53">
                  <a:extLst>
                    <a:ext uri="{FF2B5EF4-FFF2-40B4-BE49-F238E27FC236}">
                      <a16:creationId xmlns:a16="http://schemas.microsoft.com/office/drawing/2014/main" id="{1E33A305-95F9-B24F-9286-C361D55CC04D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5" name="Овал 54">
                  <a:extLst>
                    <a:ext uri="{FF2B5EF4-FFF2-40B4-BE49-F238E27FC236}">
                      <a16:creationId xmlns:a16="http://schemas.microsoft.com/office/drawing/2014/main" id="{B532E466-67B5-0942-B79D-E4798A837D6F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6" name="Скругленный прямоугольник 55">
                  <a:extLst>
                    <a:ext uri="{FF2B5EF4-FFF2-40B4-BE49-F238E27FC236}">
                      <a16:creationId xmlns:a16="http://schemas.microsoft.com/office/drawing/2014/main" id="{7944F6FA-F459-DD4B-BFA2-CA328669E975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7" name="Прямоугольник 56">
                  <a:extLst>
                    <a:ext uri="{FF2B5EF4-FFF2-40B4-BE49-F238E27FC236}">
                      <a16:creationId xmlns:a16="http://schemas.microsoft.com/office/drawing/2014/main" id="{AB5CAF68-2BFA-E34C-8025-0AE4EFDF436E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8" name="Прямоугольник 57">
                  <a:extLst>
                    <a:ext uri="{FF2B5EF4-FFF2-40B4-BE49-F238E27FC236}">
                      <a16:creationId xmlns:a16="http://schemas.microsoft.com/office/drawing/2014/main" id="{2914B9A5-FF4C-8F4B-BB8D-F2D039AFF743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49" name="Скругленный прямоугольник 48">
                <a:extLst>
                  <a:ext uri="{FF2B5EF4-FFF2-40B4-BE49-F238E27FC236}">
                    <a16:creationId xmlns:a16="http://schemas.microsoft.com/office/drawing/2014/main" id="{07352DF3-5A38-9B48-845E-F4CD67FD534B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" name="Скругленный прямоугольник 49">
                <a:extLst>
                  <a:ext uri="{FF2B5EF4-FFF2-40B4-BE49-F238E27FC236}">
                    <a16:creationId xmlns:a16="http://schemas.microsoft.com/office/drawing/2014/main" id="{DB552227-F135-FB47-9AD2-925B118C9EA2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40A0B74-9CF8-D14E-99C3-84214CEBFA31}"/>
                </a:ext>
              </a:extLst>
            </p:cNvPr>
            <p:cNvSpPr txBox="1"/>
            <p:nvPr/>
          </p:nvSpPr>
          <p:spPr>
            <a:xfrm>
              <a:off x="3562034" y="8595644"/>
              <a:ext cx="766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omic Sans MS" panose="030F0902030302020204" pitchFamily="66" charset="0"/>
                </a:rPr>
                <a:t>our</a:t>
              </a:r>
              <a:endParaRPr lang="ru-RU" sz="2800" b="1" dirty="0"/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D76E4B22-E6E2-9D40-964B-037681BEDD72}"/>
              </a:ext>
            </a:extLst>
          </p:cNvPr>
          <p:cNvGrpSpPr/>
          <p:nvPr/>
        </p:nvGrpSpPr>
        <p:grpSpPr>
          <a:xfrm>
            <a:off x="4725512" y="7251126"/>
            <a:ext cx="1533905" cy="2699724"/>
            <a:chOff x="4850395" y="7430522"/>
            <a:chExt cx="1533905" cy="2699724"/>
          </a:xfrm>
        </p:grpSpPr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4D896C78-13C5-1043-833E-766A82D314BE}"/>
                </a:ext>
              </a:extLst>
            </p:cNvPr>
            <p:cNvGrpSpPr/>
            <p:nvPr/>
          </p:nvGrpSpPr>
          <p:grpSpPr>
            <a:xfrm>
              <a:off x="4850395" y="7430522"/>
              <a:ext cx="1533905" cy="2699724"/>
              <a:chOff x="206892" y="5805973"/>
              <a:chExt cx="1533905" cy="2699724"/>
            </a:xfrm>
          </p:grpSpPr>
          <p:grpSp>
            <p:nvGrpSpPr>
              <p:cNvPr id="34" name="Группа 33">
                <a:extLst>
                  <a:ext uri="{FF2B5EF4-FFF2-40B4-BE49-F238E27FC236}">
                    <a16:creationId xmlns:a16="http://schemas.microsoft.com/office/drawing/2014/main" id="{0972AC60-F6F7-5749-B2FC-7E69B490963C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37" name="Группа 36">
                  <a:extLst>
                    <a:ext uri="{FF2B5EF4-FFF2-40B4-BE49-F238E27FC236}">
                      <a16:creationId xmlns:a16="http://schemas.microsoft.com/office/drawing/2014/main" id="{A4D66F36-629A-CE47-AFE6-3CA4D13B48AE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45" name="Скругленный прямоугольник 44">
                    <a:extLst>
                      <a:ext uri="{FF2B5EF4-FFF2-40B4-BE49-F238E27FC236}">
                        <a16:creationId xmlns:a16="http://schemas.microsoft.com/office/drawing/2014/main" id="{46890302-CA4E-A344-A7F0-4A0DCE5A89A2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46" name="Полилиния 45">
                    <a:extLst>
                      <a:ext uri="{FF2B5EF4-FFF2-40B4-BE49-F238E27FC236}">
                        <a16:creationId xmlns:a16="http://schemas.microsoft.com/office/drawing/2014/main" id="{255FF674-139A-6849-BE04-827B5A0FA313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38" name="Скругленный прямоугольник 37">
                  <a:extLst>
                    <a:ext uri="{FF2B5EF4-FFF2-40B4-BE49-F238E27FC236}">
                      <a16:creationId xmlns:a16="http://schemas.microsoft.com/office/drawing/2014/main" id="{B2E34C27-42F5-6348-BF80-7A757F177E96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9" name="Овал 38">
                  <a:extLst>
                    <a:ext uri="{FF2B5EF4-FFF2-40B4-BE49-F238E27FC236}">
                      <a16:creationId xmlns:a16="http://schemas.microsoft.com/office/drawing/2014/main" id="{629B94F9-B759-B348-BE50-EB06ED6F77DA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0" name="Овал 39">
                  <a:extLst>
                    <a:ext uri="{FF2B5EF4-FFF2-40B4-BE49-F238E27FC236}">
                      <a16:creationId xmlns:a16="http://schemas.microsoft.com/office/drawing/2014/main" id="{33D2BA3C-1525-E748-A533-B3BA7CEB8AEE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1" name="Овал 40">
                  <a:extLst>
                    <a:ext uri="{FF2B5EF4-FFF2-40B4-BE49-F238E27FC236}">
                      <a16:creationId xmlns:a16="http://schemas.microsoft.com/office/drawing/2014/main" id="{2F82FD0C-65F0-DB41-89A9-7884DEBB298D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2" name="Скругленный прямоугольник 41">
                  <a:extLst>
                    <a:ext uri="{FF2B5EF4-FFF2-40B4-BE49-F238E27FC236}">
                      <a16:creationId xmlns:a16="http://schemas.microsoft.com/office/drawing/2014/main" id="{A34A4D70-D781-6841-A97B-5458BB09A7D8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3" name="Прямоугольник 42">
                  <a:extLst>
                    <a:ext uri="{FF2B5EF4-FFF2-40B4-BE49-F238E27FC236}">
                      <a16:creationId xmlns:a16="http://schemas.microsoft.com/office/drawing/2014/main" id="{43CD72A5-E775-6D49-A954-A9904B7CFB83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4" name="Прямоугольник 43">
                  <a:extLst>
                    <a:ext uri="{FF2B5EF4-FFF2-40B4-BE49-F238E27FC236}">
                      <a16:creationId xmlns:a16="http://schemas.microsoft.com/office/drawing/2014/main" id="{61DA2C4D-BC30-3241-846E-99D9073B081C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35" name="Скругленный прямоугольник 34">
                <a:extLst>
                  <a:ext uri="{FF2B5EF4-FFF2-40B4-BE49-F238E27FC236}">
                    <a16:creationId xmlns:a16="http://schemas.microsoft.com/office/drawing/2014/main" id="{3EC21E6F-A266-BB43-95E9-55C1E903CC52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Скругленный прямоугольник 35">
                <a:extLst>
                  <a:ext uri="{FF2B5EF4-FFF2-40B4-BE49-F238E27FC236}">
                    <a16:creationId xmlns:a16="http://schemas.microsoft.com/office/drawing/2014/main" id="{F0EC3F4F-72C0-6643-8DEC-6E804C41B4AE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B44D8CEF-07E5-D148-A6BB-6C90000327CD}"/>
                </a:ext>
              </a:extLst>
            </p:cNvPr>
            <p:cNvSpPr txBox="1"/>
            <p:nvPr/>
          </p:nvSpPr>
          <p:spPr>
            <a:xfrm>
              <a:off x="5233101" y="8602835"/>
              <a:ext cx="766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omic Sans MS" panose="030F0902030302020204" pitchFamily="66" charset="0"/>
                </a:rPr>
                <a:t>his</a:t>
              </a:r>
              <a:endParaRPr lang="ru-RU" sz="2800" b="1" dirty="0"/>
            </a:p>
          </p:txBody>
        </p:sp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44B9D7ED-6092-5844-85E4-0CA6431BDF9D}"/>
              </a:ext>
            </a:extLst>
          </p:cNvPr>
          <p:cNvGrpSpPr/>
          <p:nvPr/>
        </p:nvGrpSpPr>
        <p:grpSpPr>
          <a:xfrm>
            <a:off x="3014454" y="7210468"/>
            <a:ext cx="1533905" cy="2699724"/>
            <a:chOff x="3192315" y="10475891"/>
            <a:chExt cx="1533905" cy="2699724"/>
          </a:xfrm>
        </p:grpSpPr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id="{4D6A37A5-64C8-3B41-BAB0-4FE9D0FB120A}"/>
                </a:ext>
              </a:extLst>
            </p:cNvPr>
            <p:cNvGrpSpPr/>
            <p:nvPr/>
          </p:nvGrpSpPr>
          <p:grpSpPr>
            <a:xfrm>
              <a:off x="3192315" y="10475891"/>
              <a:ext cx="1533905" cy="2699724"/>
              <a:chOff x="206892" y="5805973"/>
              <a:chExt cx="1533905" cy="2699724"/>
            </a:xfrm>
          </p:grpSpPr>
          <p:grpSp>
            <p:nvGrpSpPr>
              <p:cNvPr id="62" name="Группа 61">
                <a:extLst>
                  <a:ext uri="{FF2B5EF4-FFF2-40B4-BE49-F238E27FC236}">
                    <a16:creationId xmlns:a16="http://schemas.microsoft.com/office/drawing/2014/main" id="{5E75D971-46A6-E04A-A517-89BFA6CCFCC2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65" name="Группа 64">
                  <a:extLst>
                    <a:ext uri="{FF2B5EF4-FFF2-40B4-BE49-F238E27FC236}">
                      <a16:creationId xmlns:a16="http://schemas.microsoft.com/office/drawing/2014/main" id="{E9F6B8B5-22C4-B745-BE06-9B966C0677D1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73" name="Скругленный прямоугольник 72">
                    <a:extLst>
                      <a:ext uri="{FF2B5EF4-FFF2-40B4-BE49-F238E27FC236}">
                        <a16:creationId xmlns:a16="http://schemas.microsoft.com/office/drawing/2014/main" id="{B16165FD-D9DF-6A49-A094-91C73197A55A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74" name="Полилиния 73">
                    <a:extLst>
                      <a:ext uri="{FF2B5EF4-FFF2-40B4-BE49-F238E27FC236}">
                        <a16:creationId xmlns:a16="http://schemas.microsoft.com/office/drawing/2014/main" id="{DDC03AE1-33A4-A245-80B5-B0FB577B2E42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033FFF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66" name="Скругленный прямоугольник 65">
                  <a:extLst>
                    <a:ext uri="{FF2B5EF4-FFF2-40B4-BE49-F238E27FC236}">
                      <a16:creationId xmlns:a16="http://schemas.microsoft.com/office/drawing/2014/main" id="{20338C29-BD53-B84E-BDD4-C063B5172E9E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7" name="Овал 66">
                  <a:extLst>
                    <a:ext uri="{FF2B5EF4-FFF2-40B4-BE49-F238E27FC236}">
                      <a16:creationId xmlns:a16="http://schemas.microsoft.com/office/drawing/2014/main" id="{E56E1481-7FC7-C546-867D-04F4C3415804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8" name="Овал 67">
                  <a:extLst>
                    <a:ext uri="{FF2B5EF4-FFF2-40B4-BE49-F238E27FC236}">
                      <a16:creationId xmlns:a16="http://schemas.microsoft.com/office/drawing/2014/main" id="{BBED6BD6-2BCE-D646-9346-23F7D7363FB1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9" name="Овал 68">
                  <a:extLst>
                    <a:ext uri="{FF2B5EF4-FFF2-40B4-BE49-F238E27FC236}">
                      <a16:creationId xmlns:a16="http://schemas.microsoft.com/office/drawing/2014/main" id="{3B13A788-8421-5149-9744-F7A65358C8F5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0" name="Скругленный прямоугольник 69">
                  <a:extLst>
                    <a:ext uri="{FF2B5EF4-FFF2-40B4-BE49-F238E27FC236}">
                      <a16:creationId xmlns:a16="http://schemas.microsoft.com/office/drawing/2014/main" id="{6571E5F3-205C-F645-9BAF-E9B8A9E5458F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1" name="Прямоугольник 70">
                  <a:extLst>
                    <a:ext uri="{FF2B5EF4-FFF2-40B4-BE49-F238E27FC236}">
                      <a16:creationId xmlns:a16="http://schemas.microsoft.com/office/drawing/2014/main" id="{A8A0EF76-AF26-6D47-904D-CB31D25BE6AF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2" name="Прямоугольник 71">
                  <a:extLst>
                    <a:ext uri="{FF2B5EF4-FFF2-40B4-BE49-F238E27FC236}">
                      <a16:creationId xmlns:a16="http://schemas.microsoft.com/office/drawing/2014/main" id="{19806404-9CEA-1A4D-95B3-C6ED7A677A66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63" name="Скругленный прямоугольник 62">
                <a:extLst>
                  <a:ext uri="{FF2B5EF4-FFF2-40B4-BE49-F238E27FC236}">
                    <a16:creationId xmlns:a16="http://schemas.microsoft.com/office/drawing/2014/main" id="{85E03611-7859-7640-AD89-C9713086D526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033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Скругленный прямоугольник 63">
                <a:extLst>
                  <a:ext uri="{FF2B5EF4-FFF2-40B4-BE49-F238E27FC236}">
                    <a16:creationId xmlns:a16="http://schemas.microsoft.com/office/drawing/2014/main" id="{ECA90D5F-6FFA-4F4F-AEB4-2C8757C573DE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033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94EC672-7BC8-884A-A4A3-E1044727CFF2}"/>
                </a:ext>
              </a:extLst>
            </p:cNvPr>
            <p:cNvSpPr txBox="1"/>
            <p:nvPr/>
          </p:nvSpPr>
          <p:spPr>
            <a:xfrm>
              <a:off x="3346964" y="11653456"/>
              <a:ext cx="12574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omic Sans MS" panose="030F0902030302020204" pitchFamily="66" charset="0"/>
                </a:rPr>
                <a:t>my</a:t>
              </a:r>
              <a:endParaRPr lang="ru-RU" sz="2800" b="1" dirty="0"/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1915E39F-949C-3F48-B7F3-C9EC007F9CB5}"/>
              </a:ext>
            </a:extLst>
          </p:cNvPr>
          <p:cNvGrpSpPr/>
          <p:nvPr/>
        </p:nvGrpSpPr>
        <p:grpSpPr>
          <a:xfrm>
            <a:off x="6337144" y="7251126"/>
            <a:ext cx="1533905" cy="2699724"/>
            <a:chOff x="4841306" y="10475891"/>
            <a:chExt cx="1533905" cy="2699724"/>
          </a:xfrm>
        </p:grpSpPr>
        <p:grpSp>
          <p:nvGrpSpPr>
            <p:cNvPr id="75" name="Группа 74">
              <a:extLst>
                <a:ext uri="{FF2B5EF4-FFF2-40B4-BE49-F238E27FC236}">
                  <a16:creationId xmlns:a16="http://schemas.microsoft.com/office/drawing/2014/main" id="{B5A2C456-F0CB-B848-8D00-DF4C12EE93DA}"/>
                </a:ext>
              </a:extLst>
            </p:cNvPr>
            <p:cNvGrpSpPr/>
            <p:nvPr/>
          </p:nvGrpSpPr>
          <p:grpSpPr>
            <a:xfrm>
              <a:off x="4841306" y="10475891"/>
              <a:ext cx="1533905" cy="2699724"/>
              <a:chOff x="206892" y="5805973"/>
              <a:chExt cx="1533905" cy="2699724"/>
            </a:xfrm>
          </p:grpSpPr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D2375BF3-9F0E-2A47-83E3-C6CDDB1437D1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79" name="Группа 78">
                  <a:extLst>
                    <a:ext uri="{FF2B5EF4-FFF2-40B4-BE49-F238E27FC236}">
                      <a16:creationId xmlns:a16="http://schemas.microsoft.com/office/drawing/2014/main" id="{BFEC558A-32A8-B147-BD35-A7971F70096C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87" name="Скругленный прямоугольник 86">
                    <a:extLst>
                      <a:ext uri="{FF2B5EF4-FFF2-40B4-BE49-F238E27FC236}">
                        <a16:creationId xmlns:a16="http://schemas.microsoft.com/office/drawing/2014/main" id="{664A0784-2D89-414B-9DFF-1F7342167594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88" name="Полилиния 87">
                    <a:extLst>
                      <a:ext uri="{FF2B5EF4-FFF2-40B4-BE49-F238E27FC236}">
                        <a16:creationId xmlns:a16="http://schemas.microsoft.com/office/drawing/2014/main" id="{12FC891B-96C3-DB45-A332-5269CA13D07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80" name="Скругленный прямоугольник 79">
                  <a:extLst>
                    <a:ext uri="{FF2B5EF4-FFF2-40B4-BE49-F238E27FC236}">
                      <a16:creationId xmlns:a16="http://schemas.microsoft.com/office/drawing/2014/main" id="{C65D6F84-17E6-5740-8000-92088E4A5FD7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1" name="Овал 80">
                  <a:extLst>
                    <a:ext uri="{FF2B5EF4-FFF2-40B4-BE49-F238E27FC236}">
                      <a16:creationId xmlns:a16="http://schemas.microsoft.com/office/drawing/2014/main" id="{02CE7DFA-0203-E449-9F9D-68D04F538B63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2" name="Овал 81">
                  <a:extLst>
                    <a:ext uri="{FF2B5EF4-FFF2-40B4-BE49-F238E27FC236}">
                      <a16:creationId xmlns:a16="http://schemas.microsoft.com/office/drawing/2014/main" id="{FAC2A94D-D05C-054F-BF5D-3E7C5F38F87F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3" name="Овал 82">
                  <a:extLst>
                    <a:ext uri="{FF2B5EF4-FFF2-40B4-BE49-F238E27FC236}">
                      <a16:creationId xmlns:a16="http://schemas.microsoft.com/office/drawing/2014/main" id="{D249F21B-70F1-F049-AE45-634DC35ED14C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4" name="Скругленный прямоугольник 83">
                  <a:extLst>
                    <a:ext uri="{FF2B5EF4-FFF2-40B4-BE49-F238E27FC236}">
                      <a16:creationId xmlns:a16="http://schemas.microsoft.com/office/drawing/2014/main" id="{A03F80B4-F942-0043-B8C7-B406C984D9F8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5" name="Прямоугольник 84">
                  <a:extLst>
                    <a:ext uri="{FF2B5EF4-FFF2-40B4-BE49-F238E27FC236}">
                      <a16:creationId xmlns:a16="http://schemas.microsoft.com/office/drawing/2014/main" id="{801354F5-08BD-C141-8932-86C4830B89F8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6" name="Прямоугольник 85">
                  <a:extLst>
                    <a:ext uri="{FF2B5EF4-FFF2-40B4-BE49-F238E27FC236}">
                      <a16:creationId xmlns:a16="http://schemas.microsoft.com/office/drawing/2014/main" id="{32C623FB-9D6D-0B4A-9D30-FAEE2CC6475C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77" name="Скругленный прямоугольник 76">
                <a:extLst>
                  <a:ext uri="{FF2B5EF4-FFF2-40B4-BE49-F238E27FC236}">
                    <a16:creationId xmlns:a16="http://schemas.microsoft.com/office/drawing/2014/main" id="{F0E2DA68-B3AE-6846-9C1E-C936D88CC8D7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8" name="Скругленный прямоугольник 77">
                <a:extLst>
                  <a:ext uri="{FF2B5EF4-FFF2-40B4-BE49-F238E27FC236}">
                    <a16:creationId xmlns:a16="http://schemas.microsoft.com/office/drawing/2014/main" id="{6BFDF7EA-A7A0-3548-A341-67117C262B90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75E36D0-15FA-9744-859B-792E040EAD7A}"/>
                </a:ext>
              </a:extLst>
            </p:cNvPr>
            <p:cNvSpPr txBox="1"/>
            <p:nvPr/>
          </p:nvSpPr>
          <p:spPr>
            <a:xfrm>
              <a:off x="5160519" y="11664498"/>
              <a:ext cx="9248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omic Sans MS" panose="030F0902030302020204" pitchFamily="66" charset="0"/>
                </a:rPr>
                <a:t>her</a:t>
              </a:r>
              <a:endParaRPr lang="ru-RU" sz="2800" b="1" dirty="0"/>
            </a:p>
          </p:txBody>
        </p:sp>
      </p:grpSp>
      <p:sp>
        <p:nvSpPr>
          <p:cNvPr id="32" name="Трапеция 31">
            <a:extLst>
              <a:ext uri="{FF2B5EF4-FFF2-40B4-BE49-F238E27FC236}">
                <a16:creationId xmlns:a16="http://schemas.microsoft.com/office/drawing/2014/main" id="{BDE223E8-575E-2C4B-8D8F-F1A389270C0F}"/>
              </a:ext>
            </a:extLst>
          </p:cNvPr>
          <p:cNvSpPr/>
          <p:nvPr/>
        </p:nvSpPr>
        <p:spPr>
          <a:xfrm>
            <a:off x="259977" y="5658544"/>
            <a:ext cx="8624047" cy="1161439"/>
          </a:xfrm>
          <a:prstGeom prst="trapezoid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902030302020204" pitchFamily="66" charset="0"/>
              </a:rPr>
              <a:t>This is Lisa’s coat. It is ______ coat.</a:t>
            </a:r>
            <a:endParaRPr lang="ru-RU" sz="2800" dirty="0"/>
          </a:p>
        </p:txBody>
      </p:sp>
      <p:pic>
        <p:nvPicPr>
          <p:cNvPr id="97" name="Рисунок 9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DB3E23-CB57-0746-BAAE-B80B7395A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154923" y="62301"/>
            <a:ext cx="911662" cy="925673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384A44E1-D4C3-C54A-9A4C-81E73B023856}"/>
              </a:ext>
            </a:extLst>
          </p:cNvPr>
          <p:cNvSpPr txBox="1"/>
          <p:nvPr/>
        </p:nvSpPr>
        <p:spPr>
          <a:xfrm>
            <a:off x="5208312" y="5828579"/>
            <a:ext cx="1743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Comic Sans MS" panose="030F0902030302020204" pitchFamily="66" charset="0"/>
              </a:rPr>
              <a:t>her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61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1 0.00833 L 0.00365 -1.615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811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0.00463 L 0.01788 -2.0534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" y="-1029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313 0.02176 L 0.00851 -2.04491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1033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44444E-6 0.00995 L 0.00313 -1.60348 " pathEditMode="relative" rAng="0" ptsTypes="AA">
                                      <p:cBhvr>
                                        <p:cTn id="12" dur="32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8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9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3BA6C21-60F6-BF46-99E4-4B9EB7B8A4DF}"/>
              </a:ext>
            </a:extLst>
          </p:cNvPr>
          <p:cNvSpPr/>
          <p:nvPr/>
        </p:nvSpPr>
        <p:spPr>
          <a:xfrm>
            <a:off x="555673" y="0"/>
            <a:ext cx="8032652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DC3129D7-0519-AE4F-8EE6-B61DF2FA658F}"/>
              </a:ext>
            </a:extLst>
          </p:cNvPr>
          <p:cNvGrpSpPr/>
          <p:nvPr/>
        </p:nvGrpSpPr>
        <p:grpSpPr>
          <a:xfrm>
            <a:off x="805541" y="-14747"/>
            <a:ext cx="321131" cy="6520543"/>
            <a:chOff x="1126669" y="0"/>
            <a:chExt cx="321131" cy="6520543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4A78805-C851-9A4A-AA90-67A1AF461695}"/>
                </a:ext>
              </a:extLst>
            </p:cNvPr>
            <p:cNvSpPr/>
            <p:nvPr/>
          </p:nvSpPr>
          <p:spPr>
            <a:xfrm>
              <a:off x="1126671" y="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F778319C-585F-C74E-983C-4952BF44CB37}"/>
                </a:ext>
              </a:extLst>
            </p:cNvPr>
            <p:cNvSpPr/>
            <p:nvPr/>
          </p:nvSpPr>
          <p:spPr>
            <a:xfrm>
              <a:off x="1126670" y="68483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C0CE215-5062-B44B-BA4F-0D61F1E746CF}"/>
                </a:ext>
              </a:extLst>
            </p:cNvPr>
            <p:cNvSpPr/>
            <p:nvPr/>
          </p:nvSpPr>
          <p:spPr>
            <a:xfrm>
              <a:off x="1126670" y="136967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286A80B1-E070-AE44-BB9D-BB43A140A425}"/>
                </a:ext>
              </a:extLst>
            </p:cNvPr>
            <p:cNvSpPr/>
            <p:nvPr/>
          </p:nvSpPr>
          <p:spPr>
            <a:xfrm>
              <a:off x="1126670" y="205450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F1E98E6C-CFEC-AC4D-9CC6-36ECA63EA18A}"/>
                </a:ext>
              </a:extLst>
            </p:cNvPr>
            <p:cNvSpPr/>
            <p:nvPr/>
          </p:nvSpPr>
          <p:spPr>
            <a:xfrm>
              <a:off x="1126669" y="273934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55846C1-A3FD-F543-945D-F276BCCF9F8D}"/>
                </a:ext>
              </a:extLst>
            </p:cNvPr>
            <p:cNvSpPr/>
            <p:nvPr/>
          </p:nvSpPr>
          <p:spPr>
            <a:xfrm>
              <a:off x="1126669" y="342417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44222561-2F37-2E40-AA24-B9ED7FF4B330}"/>
                </a:ext>
              </a:extLst>
            </p:cNvPr>
            <p:cNvSpPr/>
            <p:nvPr/>
          </p:nvSpPr>
          <p:spPr>
            <a:xfrm>
              <a:off x="1126670" y="410901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FAAA8277-DA2A-BB4D-8FCB-18F042F7A154}"/>
                </a:ext>
              </a:extLst>
            </p:cNvPr>
            <p:cNvSpPr/>
            <p:nvPr/>
          </p:nvSpPr>
          <p:spPr>
            <a:xfrm>
              <a:off x="1126669" y="479384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66BB5DEF-DE6B-F544-B7FD-928E5C9DFF31}"/>
                </a:ext>
              </a:extLst>
            </p:cNvPr>
            <p:cNvSpPr/>
            <p:nvPr/>
          </p:nvSpPr>
          <p:spPr>
            <a:xfrm>
              <a:off x="1126669" y="547868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BCB62398-CC65-BD47-91E2-68F133267304}"/>
                </a:ext>
              </a:extLst>
            </p:cNvPr>
            <p:cNvSpPr/>
            <p:nvPr/>
          </p:nvSpPr>
          <p:spPr>
            <a:xfrm>
              <a:off x="1126670" y="6183086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4A955A4-3ACF-C64E-BAFF-9561245E7124}"/>
              </a:ext>
            </a:extLst>
          </p:cNvPr>
          <p:cNvGrpSpPr/>
          <p:nvPr/>
        </p:nvGrpSpPr>
        <p:grpSpPr>
          <a:xfrm>
            <a:off x="8000677" y="-14747"/>
            <a:ext cx="321131" cy="6520543"/>
            <a:chOff x="1126669" y="0"/>
            <a:chExt cx="321131" cy="6520543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E3B9AD01-D172-BD4E-8257-A53EBBF20ED6}"/>
                </a:ext>
              </a:extLst>
            </p:cNvPr>
            <p:cNvSpPr/>
            <p:nvPr/>
          </p:nvSpPr>
          <p:spPr>
            <a:xfrm>
              <a:off x="1126671" y="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49690CBB-BF62-0C4B-BFCD-92CA9F572810}"/>
                </a:ext>
              </a:extLst>
            </p:cNvPr>
            <p:cNvSpPr/>
            <p:nvPr/>
          </p:nvSpPr>
          <p:spPr>
            <a:xfrm>
              <a:off x="1126670" y="68483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048F0604-E8DA-354F-B5C0-4CBDB0CEE68B}"/>
                </a:ext>
              </a:extLst>
            </p:cNvPr>
            <p:cNvSpPr/>
            <p:nvPr/>
          </p:nvSpPr>
          <p:spPr>
            <a:xfrm>
              <a:off x="1126670" y="136967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54F6EBD5-E5AF-0844-911C-4F3CCBCAEC84}"/>
                </a:ext>
              </a:extLst>
            </p:cNvPr>
            <p:cNvSpPr/>
            <p:nvPr/>
          </p:nvSpPr>
          <p:spPr>
            <a:xfrm>
              <a:off x="1126670" y="205450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376596B3-C36A-1547-BD44-BEDBB9A56801}"/>
                </a:ext>
              </a:extLst>
            </p:cNvPr>
            <p:cNvSpPr/>
            <p:nvPr/>
          </p:nvSpPr>
          <p:spPr>
            <a:xfrm>
              <a:off x="1126669" y="273934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755FB6E6-7F11-4847-A8C8-18283C24B250}"/>
                </a:ext>
              </a:extLst>
            </p:cNvPr>
            <p:cNvSpPr/>
            <p:nvPr/>
          </p:nvSpPr>
          <p:spPr>
            <a:xfrm>
              <a:off x="1126669" y="342417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CA71BBD6-628C-4A4C-BE51-4C79A6883F4D}"/>
                </a:ext>
              </a:extLst>
            </p:cNvPr>
            <p:cNvSpPr/>
            <p:nvPr/>
          </p:nvSpPr>
          <p:spPr>
            <a:xfrm>
              <a:off x="1126670" y="410901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115EE217-5CF1-E445-93C8-5A23A23D6284}"/>
                </a:ext>
              </a:extLst>
            </p:cNvPr>
            <p:cNvSpPr/>
            <p:nvPr/>
          </p:nvSpPr>
          <p:spPr>
            <a:xfrm>
              <a:off x="1126669" y="479384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25968A6F-C474-534C-8ADB-AA19D2E6C4DF}"/>
                </a:ext>
              </a:extLst>
            </p:cNvPr>
            <p:cNvSpPr/>
            <p:nvPr/>
          </p:nvSpPr>
          <p:spPr>
            <a:xfrm>
              <a:off x="1126669" y="547868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DB74BE87-BD10-0042-81B6-F0688E0BF8E7}"/>
                </a:ext>
              </a:extLst>
            </p:cNvPr>
            <p:cNvSpPr/>
            <p:nvPr/>
          </p:nvSpPr>
          <p:spPr>
            <a:xfrm>
              <a:off x="1126670" y="6183086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EA22D392-F94A-854A-AF75-095517A0D91F}"/>
              </a:ext>
            </a:extLst>
          </p:cNvPr>
          <p:cNvGrpSpPr/>
          <p:nvPr/>
        </p:nvGrpSpPr>
        <p:grpSpPr>
          <a:xfrm>
            <a:off x="1323114" y="7189342"/>
            <a:ext cx="1533905" cy="2699724"/>
            <a:chOff x="3170775" y="7430522"/>
            <a:chExt cx="1533905" cy="2699724"/>
          </a:xfrm>
        </p:grpSpPr>
        <p:grpSp>
          <p:nvGrpSpPr>
            <p:cNvPr id="47" name="Группа 46">
              <a:extLst>
                <a:ext uri="{FF2B5EF4-FFF2-40B4-BE49-F238E27FC236}">
                  <a16:creationId xmlns:a16="http://schemas.microsoft.com/office/drawing/2014/main" id="{F3413DBE-F411-E649-9B98-CAD887ADC297}"/>
                </a:ext>
              </a:extLst>
            </p:cNvPr>
            <p:cNvGrpSpPr/>
            <p:nvPr/>
          </p:nvGrpSpPr>
          <p:grpSpPr>
            <a:xfrm>
              <a:off x="3170775" y="7430522"/>
              <a:ext cx="1533905" cy="2699724"/>
              <a:chOff x="206892" y="5805973"/>
              <a:chExt cx="1533905" cy="2699724"/>
            </a:xfrm>
          </p:grpSpPr>
          <p:grpSp>
            <p:nvGrpSpPr>
              <p:cNvPr id="48" name="Группа 47">
                <a:extLst>
                  <a:ext uri="{FF2B5EF4-FFF2-40B4-BE49-F238E27FC236}">
                    <a16:creationId xmlns:a16="http://schemas.microsoft.com/office/drawing/2014/main" id="{7DE9C554-70C9-3149-BA3D-C1A4253F53B8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51" name="Группа 50">
                  <a:extLst>
                    <a:ext uri="{FF2B5EF4-FFF2-40B4-BE49-F238E27FC236}">
                      <a16:creationId xmlns:a16="http://schemas.microsoft.com/office/drawing/2014/main" id="{7740D29B-0ED0-3542-8FB8-28E580289B14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59" name="Скругленный прямоугольник 58">
                    <a:extLst>
                      <a:ext uri="{FF2B5EF4-FFF2-40B4-BE49-F238E27FC236}">
                        <a16:creationId xmlns:a16="http://schemas.microsoft.com/office/drawing/2014/main" id="{AAE70F3C-422A-4B46-BF9A-B1216191D61E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0" name="Полилиния 59">
                    <a:extLst>
                      <a:ext uri="{FF2B5EF4-FFF2-40B4-BE49-F238E27FC236}">
                        <a16:creationId xmlns:a16="http://schemas.microsoft.com/office/drawing/2014/main" id="{F738A098-1760-5943-8B1C-EBC8015B7E0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00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52" name="Скругленный прямоугольник 51">
                  <a:extLst>
                    <a:ext uri="{FF2B5EF4-FFF2-40B4-BE49-F238E27FC236}">
                      <a16:creationId xmlns:a16="http://schemas.microsoft.com/office/drawing/2014/main" id="{0D96D732-2698-6F47-BEE6-D0414B57D238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3" name="Овал 52">
                  <a:extLst>
                    <a:ext uri="{FF2B5EF4-FFF2-40B4-BE49-F238E27FC236}">
                      <a16:creationId xmlns:a16="http://schemas.microsoft.com/office/drawing/2014/main" id="{1932BECF-F3FF-DA4F-BF32-EB8EA35B90C0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4" name="Овал 53">
                  <a:extLst>
                    <a:ext uri="{FF2B5EF4-FFF2-40B4-BE49-F238E27FC236}">
                      <a16:creationId xmlns:a16="http://schemas.microsoft.com/office/drawing/2014/main" id="{1E33A305-95F9-B24F-9286-C361D55CC04D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5" name="Овал 54">
                  <a:extLst>
                    <a:ext uri="{FF2B5EF4-FFF2-40B4-BE49-F238E27FC236}">
                      <a16:creationId xmlns:a16="http://schemas.microsoft.com/office/drawing/2014/main" id="{B532E466-67B5-0942-B79D-E4798A837D6F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6" name="Скругленный прямоугольник 55">
                  <a:extLst>
                    <a:ext uri="{FF2B5EF4-FFF2-40B4-BE49-F238E27FC236}">
                      <a16:creationId xmlns:a16="http://schemas.microsoft.com/office/drawing/2014/main" id="{7944F6FA-F459-DD4B-BFA2-CA328669E975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7" name="Прямоугольник 56">
                  <a:extLst>
                    <a:ext uri="{FF2B5EF4-FFF2-40B4-BE49-F238E27FC236}">
                      <a16:creationId xmlns:a16="http://schemas.microsoft.com/office/drawing/2014/main" id="{AB5CAF68-2BFA-E34C-8025-0AE4EFDF436E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8" name="Прямоугольник 57">
                  <a:extLst>
                    <a:ext uri="{FF2B5EF4-FFF2-40B4-BE49-F238E27FC236}">
                      <a16:creationId xmlns:a16="http://schemas.microsoft.com/office/drawing/2014/main" id="{2914B9A5-FF4C-8F4B-BB8D-F2D039AFF743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49" name="Скругленный прямоугольник 48">
                <a:extLst>
                  <a:ext uri="{FF2B5EF4-FFF2-40B4-BE49-F238E27FC236}">
                    <a16:creationId xmlns:a16="http://schemas.microsoft.com/office/drawing/2014/main" id="{07352DF3-5A38-9B48-845E-F4CD67FD534B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" name="Скругленный прямоугольник 49">
                <a:extLst>
                  <a:ext uri="{FF2B5EF4-FFF2-40B4-BE49-F238E27FC236}">
                    <a16:creationId xmlns:a16="http://schemas.microsoft.com/office/drawing/2014/main" id="{DB552227-F135-FB47-9AD2-925B118C9EA2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40A0B74-9CF8-D14E-99C3-84214CEBFA31}"/>
                </a:ext>
              </a:extLst>
            </p:cNvPr>
            <p:cNvSpPr txBox="1"/>
            <p:nvPr/>
          </p:nvSpPr>
          <p:spPr>
            <a:xfrm>
              <a:off x="3562034" y="8595644"/>
              <a:ext cx="766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omic Sans MS" panose="030F0902030302020204" pitchFamily="66" charset="0"/>
                </a:rPr>
                <a:t>my</a:t>
              </a:r>
              <a:endParaRPr lang="ru-RU" sz="2800" b="1" dirty="0"/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D76E4B22-E6E2-9D40-964B-037681BEDD72}"/>
              </a:ext>
            </a:extLst>
          </p:cNvPr>
          <p:cNvGrpSpPr/>
          <p:nvPr/>
        </p:nvGrpSpPr>
        <p:grpSpPr>
          <a:xfrm>
            <a:off x="4725512" y="7251126"/>
            <a:ext cx="1533905" cy="2699724"/>
            <a:chOff x="4850395" y="7430522"/>
            <a:chExt cx="1533905" cy="2699724"/>
          </a:xfrm>
        </p:grpSpPr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4D896C78-13C5-1043-833E-766A82D314BE}"/>
                </a:ext>
              </a:extLst>
            </p:cNvPr>
            <p:cNvGrpSpPr/>
            <p:nvPr/>
          </p:nvGrpSpPr>
          <p:grpSpPr>
            <a:xfrm>
              <a:off x="4850395" y="7430522"/>
              <a:ext cx="1533905" cy="2699724"/>
              <a:chOff x="206892" y="5805973"/>
              <a:chExt cx="1533905" cy="2699724"/>
            </a:xfrm>
          </p:grpSpPr>
          <p:grpSp>
            <p:nvGrpSpPr>
              <p:cNvPr id="34" name="Группа 33">
                <a:extLst>
                  <a:ext uri="{FF2B5EF4-FFF2-40B4-BE49-F238E27FC236}">
                    <a16:creationId xmlns:a16="http://schemas.microsoft.com/office/drawing/2014/main" id="{0972AC60-F6F7-5749-B2FC-7E69B490963C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37" name="Группа 36">
                  <a:extLst>
                    <a:ext uri="{FF2B5EF4-FFF2-40B4-BE49-F238E27FC236}">
                      <a16:creationId xmlns:a16="http://schemas.microsoft.com/office/drawing/2014/main" id="{A4D66F36-629A-CE47-AFE6-3CA4D13B48AE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45" name="Скругленный прямоугольник 44">
                    <a:extLst>
                      <a:ext uri="{FF2B5EF4-FFF2-40B4-BE49-F238E27FC236}">
                        <a16:creationId xmlns:a16="http://schemas.microsoft.com/office/drawing/2014/main" id="{46890302-CA4E-A344-A7F0-4A0DCE5A89A2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46" name="Полилиния 45">
                    <a:extLst>
                      <a:ext uri="{FF2B5EF4-FFF2-40B4-BE49-F238E27FC236}">
                        <a16:creationId xmlns:a16="http://schemas.microsoft.com/office/drawing/2014/main" id="{255FF674-139A-6849-BE04-827B5A0FA313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38" name="Скругленный прямоугольник 37">
                  <a:extLst>
                    <a:ext uri="{FF2B5EF4-FFF2-40B4-BE49-F238E27FC236}">
                      <a16:creationId xmlns:a16="http://schemas.microsoft.com/office/drawing/2014/main" id="{B2E34C27-42F5-6348-BF80-7A757F177E96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9" name="Овал 38">
                  <a:extLst>
                    <a:ext uri="{FF2B5EF4-FFF2-40B4-BE49-F238E27FC236}">
                      <a16:creationId xmlns:a16="http://schemas.microsoft.com/office/drawing/2014/main" id="{629B94F9-B759-B348-BE50-EB06ED6F77DA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0" name="Овал 39">
                  <a:extLst>
                    <a:ext uri="{FF2B5EF4-FFF2-40B4-BE49-F238E27FC236}">
                      <a16:creationId xmlns:a16="http://schemas.microsoft.com/office/drawing/2014/main" id="{33D2BA3C-1525-E748-A533-B3BA7CEB8AEE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1" name="Овал 40">
                  <a:extLst>
                    <a:ext uri="{FF2B5EF4-FFF2-40B4-BE49-F238E27FC236}">
                      <a16:creationId xmlns:a16="http://schemas.microsoft.com/office/drawing/2014/main" id="{2F82FD0C-65F0-DB41-89A9-7884DEBB298D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2" name="Скругленный прямоугольник 41">
                  <a:extLst>
                    <a:ext uri="{FF2B5EF4-FFF2-40B4-BE49-F238E27FC236}">
                      <a16:creationId xmlns:a16="http://schemas.microsoft.com/office/drawing/2014/main" id="{A34A4D70-D781-6841-A97B-5458BB09A7D8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3" name="Прямоугольник 42">
                  <a:extLst>
                    <a:ext uri="{FF2B5EF4-FFF2-40B4-BE49-F238E27FC236}">
                      <a16:creationId xmlns:a16="http://schemas.microsoft.com/office/drawing/2014/main" id="{43CD72A5-E775-6D49-A954-A9904B7CFB83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4" name="Прямоугольник 43">
                  <a:extLst>
                    <a:ext uri="{FF2B5EF4-FFF2-40B4-BE49-F238E27FC236}">
                      <a16:creationId xmlns:a16="http://schemas.microsoft.com/office/drawing/2014/main" id="{61DA2C4D-BC30-3241-846E-99D9073B081C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35" name="Скругленный прямоугольник 34">
                <a:extLst>
                  <a:ext uri="{FF2B5EF4-FFF2-40B4-BE49-F238E27FC236}">
                    <a16:creationId xmlns:a16="http://schemas.microsoft.com/office/drawing/2014/main" id="{3EC21E6F-A266-BB43-95E9-55C1E903CC52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Скругленный прямоугольник 35">
                <a:extLst>
                  <a:ext uri="{FF2B5EF4-FFF2-40B4-BE49-F238E27FC236}">
                    <a16:creationId xmlns:a16="http://schemas.microsoft.com/office/drawing/2014/main" id="{F0EC3F4F-72C0-6643-8DEC-6E804C41B4AE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B44D8CEF-07E5-D148-A6BB-6C90000327CD}"/>
                </a:ext>
              </a:extLst>
            </p:cNvPr>
            <p:cNvSpPr txBox="1"/>
            <p:nvPr/>
          </p:nvSpPr>
          <p:spPr>
            <a:xfrm>
              <a:off x="4976567" y="8602835"/>
              <a:ext cx="12858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omic Sans MS" panose="030F0902030302020204" pitchFamily="66" charset="0"/>
                </a:rPr>
                <a:t>their</a:t>
              </a:r>
              <a:endParaRPr lang="ru-RU" sz="2800" b="1" dirty="0"/>
            </a:p>
          </p:txBody>
        </p:sp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44B9D7ED-6092-5844-85E4-0CA6431BDF9D}"/>
              </a:ext>
            </a:extLst>
          </p:cNvPr>
          <p:cNvGrpSpPr/>
          <p:nvPr/>
        </p:nvGrpSpPr>
        <p:grpSpPr>
          <a:xfrm>
            <a:off x="3014454" y="7210468"/>
            <a:ext cx="1533905" cy="2699724"/>
            <a:chOff x="3192315" y="10475891"/>
            <a:chExt cx="1533905" cy="2699724"/>
          </a:xfrm>
        </p:grpSpPr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id="{4D6A37A5-64C8-3B41-BAB0-4FE9D0FB120A}"/>
                </a:ext>
              </a:extLst>
            </p:cNvPr>
            <p:cNvGrpSpPr/>
            <p:nvPr/>
          </p:nvGrpSpPr>
          <p:grpSpPr>
            <a:xfrm>
              <a:off x="3192315" y="10475891"/>
              <a:ext cx="1533905" cy="2699724"/>
              <a:chOff x="206892" y="5805973"/>
              <a:chExt cx="1533905" cy="2699724"/>
            </a:xfrm>
          </p:grpSpPr>
          <p:grpSp>
            <p:nvGrpSpPr>
              <p:cNvPr id="62" name="Группа 61">
                <a:extLst>
                  <a:ext uri="{FF2B5EF4-FFF2-40B4-BE49-F238E27FC236}">
                    <a16:creationId xmlns:a16="http://schemas.microsoft.com/office/drawing/2014/main" id="{5E75D971-46A6-E04A-A517-89BFA6CCFCC2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65" name="Группа 64">
                  <a:extLst>
                    <a:ext uri="{FF2B5EF4-FFF2-40B4-BE49-F238E27FC236}">
                      <a16:creationId xmlns:a16="http://schemas.microsoft.com/office/drawing/2014/main" id="{E9F6B8B5-22C4-B745-BE06-9B966C0677D1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73" name="Скругленный прямоугольник 72">
                    <a:extLst>
                      <a:ext uri="{FF2B5EF4-FFF2-40B4-BE49-F238E27FC236}">
                        <a16:creationId xmlns:a16="http://schemas.microsoft.com/office/drawing/2014/main" id="{B16165FD-D9DF-6A49-A094-91C73197A55A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74" name="Полилиния 73">
                    <a:extLst>
                      <a:ext uri="{FF2B5EF4-FFF2-40B4-BE49-F238E27FC236}">
                        <a16:creationId xmlns:a16="http://schemas.microsoft.com/office/drawing/2014/main" id="{DDC03AE1-33A4-A245-80B5-B0FB577B2E42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033FFF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66" name="Скругленный прямоугольник 65">
                  <a:extLst>
                    <a:ext uri="{FF2B5EF4-FFF2-40B4-BE49-F238E27FC236}">
                      <a16:creationId xmlns:a16="http://schemas.microsoft.com/office/drawing/2014/main" id="{20338C29-BD53-B84E-BDD4-C063B5172E9E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7" name="Овал 66">
                  <a:extLst>
                    <a:ext uri="{FF2B5EF4-FFF2-40B4-BE49-F238E27FC236}">
                      <a16:creationId xmlns:a16="http://schemas.microsoft.com/office/drawing/2014/main" id="{E56E1481-7FC7-C546-867D-04F4C3415804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8" name="Овал 67">
                  <a:extLst>
                    <a:ext uri="{FF2B5EF4-FFF2-40B4-BE49-F238E27FC236}">
                      <a16:creationId xmlns:a16="http://schemas.microsoft.com/office/drawing/2014/main" id="{BBED6BD6-2BCE-D646-9346-23F7D7363FB1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9" name="Овал 68">
                  <a:extLst>
                    <a:ext uri="{FF2B5EF4-FFF2-40B4-BE49-F238E27FC236}">
                      <a16:creationId xmlns:a16="http://schemas.microsoft.com/office/drawing/2014/main" id="{3B13A788-8421-5149-9744-F7A65358C8F5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0" name="Скругленный прямоугольник 69">
                  <a:extLst>
                    <a:ext uri="{FF2B5EF4-FFF2-40B4-BE49-F238E27FC236}">
                      <a16:creationId xmlns:a16="http://schemas.microsoft.com/office/drawing/2014/main" id="{6571E5F3-205C-F645-9BAF-E9B8A9E5458F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1" name="Прямоугольник 70">
                  <a:extLst>
                    <a:ext uri="{FF2B5EF4-FFF2-40B4-BE49-F238E27FC236}">
                      <a16:creationId xmlns:a16="http://schemas.microsoft.com/office/drawing/2014/main" id="{A8A0EF76-AF26-6D47-904D-CB31D25BE6AF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2" name="Прямоугольник 71">
                  <a:extLst>
                    <a:ext uri="{FF2B5EF4-FFF2-40B4-BE49-F238E27FC236}">
                      <a16:creationId xmlns:a16="http://schemas.microsoft.com/office/drawing/2014/main" id="{19806404-9CEA-1A4D-95B3-C6ED7A677A66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63" name="Скругленный прямоугольник 62">
                <a:extLst>
                  <a:ext uri="{FF2B5EF4-FFF2-40B4-BE49-F238E27FC236}">
                    <a16:creationId xmlns:a16="http://schemas.microsoft.com/office/drawing/2014/main" id="{85E03611-7859-7640-AD89-C9713086D526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033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Скругленный прямоугольник 63">
                <a:extLst>
                  <a:ext uri="{FF2B5EF4-FFF2-40B4-BE49-F238E27FC236}">
                    <a16:creationId xmlns:a16="http://schemas.microsoft.com/office/drawing/2014/main" id="{ECA90D5F-6FFA-4F4F-AEB4-2C8757C573DE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033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94EC672-7BC8-884A-A4A3-E1044727CFF2}"/>
                </a:ext>
              </a:extLst>
            </p:cNvPr>
            <p:cNvSpPr txBox="1"/>
            <p:nvPr/>
          </p:nvSpPr>
          <p:spPr>
            <a:xfrm>
              <a:off x="3346964" y="11653456"/>
              <a:ext cx="12574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omic Sans MS" panose="030F0902030302020204" pitchFamily="66" charset="0"/>
                </a:rPr>
                <a:t>her</a:t>
              </a:r>
              <a:endParaRPr lang="ru-RU" sz="2800" b="1" dirty="0"/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1915E39F-949C-3F48-B7F3-C9EC007F9CB5}"/>
              </a:ext>
            </a:extLst>
          </p:cNvPr>
          <p:cNvGrpSpPr/>
          <p:nvPr/>
        </p:nvGrpSpPr>
        <p:grpSpPr>
          <a:xfrm>
            <a:off x="6337144" y="7251126"/>
            <a:ext cx="1533905" cy="2699724"/>
            <a:chOff x="4841306" y="10475891"/>
            <a:chExt cx="1533905" cy="2699724"/>
          </a:xfrm>
        </p:grpSpPr>
        <p:grpSp>
          <p:nvGrpSpPr>
            <p:cNvPr id="75" name="Группа 74">
              <a:extLst>
                <a:ext uri="{FF2B5EF4-FFF2-40B4-BE49-F238E27FC236}">
                  <a16:creationId xmlns:a16="http://schemas.microsoft.com/office/drawing/2014/main" id="{B5A2C456-F0CB-B848-8D00-DF4C12EE93DA}"/>
                </a:ext>
              </a:extLst>
            </p:cNvPr>
            <p:cNvGrpSpPr/>
            <p:nvPr/>
          </p:nvGrpSpPr>
          <p:grpSpPr>
            <a:xfrm>
              <a:off x="4841306" y="10475891"/>
              <a:ext cx="1533905" cy="2699724"/>
              <a:chOff x="206892" y="5805973"/>
              <a:chExt cx="1533905" cy="2699724"/>
            </a:xfrm>
          </p:grpSpPr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D2375BF3-9F0E-2A47-83E3-C6CDDB1437D1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79" name="Группа 78">
                  <a:extLst>
                    <a:ext uri="{FF2B5EF4-FFF2-40B4-BE49-F238E27FC236}">
                      <a16:creationId xmlns:a16="http://schemas.microsoft.com/office/drawing/2014/main" id="{BFEC558A-32A8-B147-BD35-A7971F70096C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87" name="Скругленный прямоугольник 86">
                    <a:extLst>
                      <a:ext uri="{FF2B5EF4-FFF2-40B4-BE49-F238E27FC236}">
                        <a16:creationId xmlns:a16="http://schemas.microsoft.com/office/drawing/2014/main" id="{664A0784-2D89-414B-9DFF-1F7342167594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88" name="Полилиния 87">
                    <a:extLst>
                      <a:ext uri="{FF2B5EF4-FFF2-40B4-BE49-F238E27FC236}">
                        <a16:creationId xmlns:a16="http://schemas.microsoft.com/office/drawing/2014/main" id="{12FC891B-96C3-DB45-A332-5269CA13D07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80" name="Скругленный прямоугольник 79">
                  <a:extLst>
                    <a:ext uri="{FF2B5EF4-FFF2-40B4-BE49-F238E27FC236}">
                      <a16:creationId xmlns:a16="http://schemas.microsoft.com/office/drawing/2014/main" id="{C65D6F84-17E6-5740-8000-92088E4A5FD7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1" name="Овал 80">
                  <a:extLst>
                    <a:ext uri="{FF2B5EF4-FFF2-40B4-BE49-F238E27FC236}">
                      <a16:creationId xmlns:a16="http://schemas.microsoft.com/office/drawing/2014/main" id="{02CE7DFA-0203-E449-9F9D-68D04F538B63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2" name="Овал 81">
                  <a:extLst>
                    <a:ext uri="{FF2B5EF4-FFF2-40B4-BE49-F238E27FC236}">
                      <a16:creationId xmlns:a16="http://schemas.microsoft.com/office/drawing/2014/main" id="{FAC2A94D-D05C-054F-BF5D-3E7C5F38F87F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3" name="Овал 82">
                  <a:extLst>
                    <a:ext uri="{FF2B5EF4-FFF2-40B4-BE49-F238E27FC236}">
                      <a16:creationId xmlns:a16="http://schemas.microsoft.com/office/drawing/2014/main" id="{D249F21B-70F1-F049-AE45-634DC35ED14C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4" name="Скругленный прямоугольник 83">
                  <a:extLst>
                    <a:ext uri="{FF2B5EF4-FFF2-40B4-BE49-F238E27FC236}">
                      <a16:creationId xmlns:a16="http://schemas.microsoft.com/office/drawing/2014/main" id="{A03F80B4-F942-0043-B8C7-B406C984D9F8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5" name="Прямоугольник 84">
                  <a:extLst>
                    <a:ext uri="{FF2B5EF4-FFF2-40B4-BE49-F238E27FC236}">
                      <a16:creationId xmlns:a16="http://schemas.microsoft.com/office/drawing/2014/main" id="{801354F5-08BD-C141-8932-86C4830B89F8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6" name="Прямоугольник 85">
                  <a:extLst>
                    <a:ext uri="{FF2B5EF4-FFF2-40B4-BE49-F238E27FC236}">
                      <a16:creationId xmlns:a16="http://schemas.microsoft.com/office/drawing/2014/main" id="{32C623FB-9D6D-0B4A-9D30-FAEE2CC6475C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77" name="Скругленный прямоугольник 76">
                <a:extLst>
                  <a:ext uri="{FF2B5EF4-FFF2-40B4-BE49-F238E27FC236}">
                    <a16:creationId xmlns:a16="http://schemas.microsoft.com/office/drawing/2014/main" id="{F0E2DA68-B3AE-6846-9C1E-C936D88CC8D7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8" name="Скругленный прямоугольник 77">
                <a:extLst>
                  <a:ext uri="{FF2B5EF4-FFF2-40B4-BE49-F238E27FC236}">
                    <a16:creationId xmlns:a16="http://schemas.microsoft.com/office/drawing/2014/main" id="{6BFDF7EA-A7A0-3548-A341-67117C262B90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75E36D0-15FA-9744-859B-792E040EAD7A}"/>
                </a:ext>
              </a:extLst>
            </p:cNvPr>
            <p:cNvSpPr txBox="1"/>
            <p:nvPr/>
          </p:nvSpPr>
          <p:spPr>
            <a:xfrm>
              <a:off x="5160519" y="11664498"/>
              <a:ext cx="9248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omic Sans MS" panose="030F0902030302020204" pitchFamily="66" charset="0"/>
                </a:rPr>
                <a:t>his</a:t>
              </a:r>
              <a:endParaRPr lang="ru-RU" sz="2800" b="1" dirty="0"/>
            </a:p>
          </p:txBody>
        </p:sp>
      </p:grpSp>
      <p:sp>
        <p:nvSpPr>
          <p:cNvPr id="32" name="Трапеция 31">
            <a:extLst>
              <a:ext uri="{FF2B5EF4-FFF2-40B4-BE49-F238E27FC236}">
                <a16:creationId xmlns:a16="http://schemas.microsoft.com/office/drawing/2014/main" id="{BDE223E8-575E-2C4B-8D8F-F1A389270C0F}"/>
              </a:ext>
            </a:extLst>
          </p:cNvPr>
          <p:cNvSpPr/>
          <p:nvPr/>
        </p:nvSpPr>
        <p:spPr>
          <a:xfrm>
            <a:off x="259977" y="5658544"/>
            <a:ext cx="8624047" cy="1161439"/>
          </a:xfrm>
          <a:prstGeom prst="trapezoid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902030302020204" pitchFamily="66" charset="0"/>
              </a:rPr>
              <a:t>Those are boys’ books. They are _____ books.</a:t>
            </a:r>
            <a:endParaRPr lang="ru-RU" sz="2800" dirty="0"/>
          </a:p>
        </p:txBody>
      </p:sp>
      <p:pic>
        <p:nvPicPr>
          <p:cNvPr id="97" name="Рисунок 9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DB3E23-CB57-0746-BAAE-B80B7395A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154923" y="62301"/>
            <a:ext cx="911662" cy="925673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8AC0F583-E249-B547-912D-93B474252442}"/>
              </a:ext>
            </a:extLst>
          </p:cNvPr>
          <p:cNvSpPr txBox="1"/>
          <p:nvPr/>
        </p:nvSpPr>
        <p:spPr>
          <a:xfrm>
            <a:off x="5887848" y="5840045"/>
            <a:ext cx="1693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Comic Sans MS" panose="030F0902030302020204" pitchFamily="66" charset="0"/>
              </a:rPr>
              <a:t>their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74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1 0.00833 L 0.00365 -1.615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811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0.00463 L 0.01788 -2.0534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" y="-1029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313 0.02176 L 0.00851 -2.04491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1033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44444E-6 0.00995 L 0.00313 -1.60348 " pathEditMode="relative" rAng="0" ptsTypes="AA">
                                      <p:cBhvr>
                                        <p:cTn id="12" dur="32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8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9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3BA6C21-60F6-BF46-99E4-4B9EB7B8A4DF}"/>
              </a:ext>
            </a:extLst>
          </p:cNvPr>
          <p:cNvSpPr/>
          <p:nvPr/>
        </p:nvSpPr>
        <p:spPr>
          <a:xfrm>
            <a:off x="555673" y="0"/>
            <a:ext cx="8032652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DC3129D7-0519-AE4F-8EE6-B61DF2FA658F}"/>
              </a:ext>
            </a:extLst>
          </p:cNvPr>
          <p:cNvGrpSpPr/>
          <p:nvPr/>
        </p:nvGrpSpPr>
        <p:grpSpPr>
          <a:xfrm>
            <a:off x="805541" y="-14747"/>
            <a:ext cx="321131" cy="6520543"/>
            <a:chOff x="1126669" y="0"/>
            <a:chExt cx="321131" cy="6520543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4A78805-C851-9A4A-AA90-67A1AF461695}"/>
                </a:ext>
              </a:extLst>
            </p:cNvPr>
            <p:cNvSpPr/>
            <p:nvPr/>
          </p:nvSpPr>
          <p:spPr>
            <a:xfrm>
              <a:off x="1126671" y="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F778319C-585F-C74E-983C-4952BF44CB37}"/>
                </a:ext>
              </a:extLst>
            </p:cNvPr>
            <p:cNvSpPr/>
            <p:nvPr/>
          </p:nvSpPr>
          <p:spPr>
            <a:xfrm>
              <a:off x="1126670" y="68483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C0CE215-5062-B44B-BA4F-0D61F1E746CF}"/>
                </a:ext>
              </a:extLst>
            </p:cNvPr>
            <p:cNvSpPr/>
            <p:nvPr/>
          </p:nvSpPr>
          <p:spPr>
            <a:xfrm>
              <a:off x="1126670" y="136967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286A80B1-E070-AE44-BB9D-BB43A140A425}"/>
                </a:ext>
              </a:extLst>
            </p:cNvPr>
            <p:cNvSpPr/>
            <p:nvPr/>
          </p:nvSpPr>
          <p:spPr>
            <a:xfrm>
              <a:off x="1126670" y="205450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F1E98E6C-CFEC-AC4D-9CC6-36ECA63EA18A}"/>
                </a:ext>
              </a:extLst>
            </p:cNvPr>
            <p:cNvSpPr/>
            <p:nvPr/>
          </p:nvSpPr>
          <p:spPr>
            <a:xfrm>
              <a:off x="1126669" y="273934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55846C1-A3FD-F543-945D-F276BCCF9F8D}"/>
                </a:ext>
              </a:extLst>
            </p:cNvPr>
            <p:cNvSpPr/>
            <p:nvPr/>
          </p:nvSpPr>
          <p:spPr>
            <a:xfrm>
              <a:off x="1126669" y="342417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44222561-2F37-2E40-AA24-B9ED7FF4B330}"/>
                </a:ext>
              </a:extLst>
            </p:cNvPr>
            <p:cNvSpPr/>
            <p:nvPr/>
          </p:nvSpPr>
          <p:spPr>
            <a:xfrm>
              <a:off x="1126670" y="410901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FAAA8277-DA2A-BB4D-8FCB-18F042F7A154}"/>
                </a:ext>
              </a:extLst>
            </p:cNvPr>
            <p:cNvSpPr/>
            <p:nvPr/>
          </p:nvSpPr>
          <p:spPr>
            <a:xfrm>
              <a:off x="1126669" y="479384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66BB5DEF-DE6B-F544-B7FD-928E5C9DFF31}"/>
                </a:ext>
              </a:extLst>
            </p:cNvPr>
            <p:cNvSpPr/>
            <p:nvPr/>
          </p:nvSpPr>
          <p:spPr>
            <a:xfrm>
              <a:off x="1126669" y="547868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BCB62398-CC65-BD47-91E2-68F133267304}"/>
                </a:ext>
              </a:extLst>
            </p:cNvPr>
            <p:cNvSpPr/>
            <p:nvPr/>
          </p:nvSpPr>
          <p:spPr>
            <a:xfrm>
              <a:off x="1126670" y="6183086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4A955A4-3ACF-C64E-BAFF-9561245E7124}"/>
              </a:ext>
            </a:extLst>
          </p:cNvPr>
          <p:cNvGrpSpPr/>
          <p:nvPr/>
        </p:nvGrpSpPr>
        <p:grpSpPr>
          <a:xfrm>
            <a:off x="8000677" y="-14747"/>
            <a:ext cx="321131" cy="6520543"/>
            <a:chOff x="1126669" y="0"/>
            <a:chExt cx="321131" cy="6520543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E3B9AD01-D172-BD4E-8257-A53EBBF20ED6}"/>
                </a:ext>
              </a:extLst>
            </p:cNvPr>
            <p:cNvSpPr/>
            <p:nvPr/>
          </p:nvSpPr>
          <p:spPr>
            <a:xfrm>
              <a:off x="1126671" y="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49690CBB-BF62-0C4B-BFCD-92CA9F572810}"/>
                </a:ext>
              </a:extLst>
            </p:cNvPr>
            <p:cNvSpPr/>
            <p:nvPr/>
          </p:nvSpPr>
          <p:spPr>
            <a:xfrm>
              <a:off x="1126670" y="68483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048F0604-E8DA-354F-B5C0-4CBDB0CEE68B}"/>
                </a:ext>
              </a:extLst>
            </p:cNvPr>
            <p:cNvSpPr/>
            <p:nvPr/>
          </p:nvSpPr>
          <p:spPr>
            <a:xfrm>
              <a:off x="1126670" y="136967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54F6EBD5-E5AF-0844-911C-4F3CCBCAEC84}"/>
                </a:ext>
              </a:extLst>
            </p:cNvPr>
            <p:cNvSpPr/>
            <p:nvPr/>
          </p:nvSpPr>
          <p:spPr>
            <a:xfrm>
              <a:off x="1126670" y="205450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376596B3-C36A-1547-BD44-BEDBB9A56801}"/>
                </a:ext>
              </a:extLst>
            </p:cNvPr>
            <p:cNvSpPr/>
            <p:nvPr/>
          </p:nvSpPr>
          <p:spPr>
            <a:xfrm>
              <a:off x="1126669" y="273934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755FB6E6-7F11-4847-A8C8-18283C24B250}"/>
                </a:ext>
              </a:extLst>
            </p:cNvPr>
            <p:cNvSpPr/>
            <p:nvPr/>
          </p:nvSpPr>
          <p:spPr>
            <a:xfrm>
              <a:off x="1126669" y="342417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CA71BBD6-628C-4A4C-BE51-4C79A6883F4D}"/>
                </a:ext>
              </a:extLst>
            </p:cNvPr>
            <p:cNvSpPr/>
            <p:nvPr/>
          </p:nvSpPr>
          <p:spPr>
            <a:xfrm>
              <a:off x="1126670" y="410901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115EE217-5CF1-E445-93C8-5A23A23D6284}"/>
                </a:ext>
              </a:extLst>
            </p:cNvPr>
            <p:cNvSpPr/>
            <p:nvPr/>
          </p:nvSpPr>
          <p:spPr>
            <a:xfrm>
              <a:off x="1126669" y="479384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25968A6F-C474-534C-8ADB-AA19D2E6C4DF}"/>
                </a:ext>
              </a:extLst>
            </p:cNvPr>
            <p:cNvSpPr/>
            <p:nvPr/>
          </p:nvSpPr>
          <p:spPr>
            <a:xfrm>
              <a:off x="1126669" y="547868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DB74BE87-BD10-0042-81B6-F0688E0BF8E7}"/>
                </a:ext>
              </a:extLst>
            </p:cNvPr>
            <p:cNvSpPr/>
            <p:nvPr/>
          </p:nvSpPr>
          <p:spPr>
            <a:xfrm>
              <a:off x="1126670" y="6183086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EA22D392-F94A-854A-AF75-095517A0D91F}"/>
              </a:ext>
            </a:extLst>
          </p:cNvPr>
          <p:cNvGrpSpPr/>
          <p:nvPr/>
        </p:nvGrpSpPr>
        <p:grpSpPr>
          <a:xfrm>
            <a:off x="1323114" y="7189342"/>
            <a:ext cx="1533905" cy="2699724"/>
            <a:chOff x="3170775" y="7430522"/>
            <a:chExt cx="1533905" cy="2699724"/>
          </a:xfrm>
        </p:grpSpPr>
        <p:grpSp>
          <p:nvGrpSpPr>
            <p:cNvPr id="47" name="Группа 46">
              <a:extLst>
                <a:ext uri="{FF2B5EF4-FFF2-40B4-BE49-F238E27FC236}">
                  <a16:creationId xmlns:a16="http://schemas.microsoft.com/office/drawing/2014/main" id="{F3413DBE-F411-E649-9B98-CAD887ADC297}"/>
                </a:ext>
              </a:extLst>
            </p:cNvPr>
            <p:cNvGrpSpPr/>
            <p:nvPr/>
          </p:nvGrpSpPr>
          <p:grpSpPr>
            <a:xfrm>
              <a:off x="3170775" y="7430522"/>
              <a:ext cx="1533905" cy="2699724"/>
              <a:chOff x="206892" y="5805973"/>
              <a:chExt cx="1533905" cy="2699724"/>
            </a:xfrm>
          </p:grpSpPr>
          <p:grpSp>
            <p:nvGrpSpPr>
              <p:cNvPr id="48" name="Группа 47">
                <a:extLst>
                  <a:ext uri="{FF2B5EF4-FFF2-40B4-BE49-F238E27FC236}">
                    <a16:creationId xmlns:a16="http://schemas.microsoft.com/office/drawing/2014/main" id="{7DE9C554-70C9-3149-BA3D-C1A4253F53B8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51" name="Группа 50">
                  <a:extLst>
                    <a:ext uri="{FF2B5EF4-FFF2-40B4-BE49-F238E27FC236}">
                      <a16:creationId xmlns:a16="http://schemas.microsoft.com/office/drawing/2014/main" id="{7740D29B-0ED0-3542-8FB8-28E580289B14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59" name="Скругленный прямоугольник 58">
                    <a:extLst>
                      <a:ext uri="{FF2B5EF4-FFF2-40B4-BE49-F238E27FC236}">
                        <a16:creationId xmlns:a16="http://schemas.microsoft.com/office/drawing/2014/main" id="{AAE70F3C-422A-4B46-BF9A-B1216191D61E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0" name="Полилиния 59">
                    <a:extLst>
                      <a:ext uri="{FF2B5EF4-FFF2-40B4-BE49-F238E27FC236}">
                        <a16:creationId xmlns:a16="http://schemas.microsoft.com/office/drawing/2014/main" id="{F738A098-1760-5943-8B1C-EBC8015B7E0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00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52" name="Скругленный прямоугольник 51">
                  <a:extLst>
                    <a:ext uri="{FF2B5EF4-FFF2-40B4-BE49-F238E27FC236}">
                      <a16:creationId xmlns:a16="http://schemas.microsoft.com/office/drawing/2014/main" id="{0D96D732-2698-6F47-BEE6-D0414B57D238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3" name="Овал 52">
                  <a:extLst>
                    <a:ext uri="{FF2B5EF4-FFF2-40B4-BE49-F238E27FC236}">
                      <a16:creationId xmlns:a16="http://schemas.microsoft.com/office/drawing/2014/main" id="{1932BECF-F3FF-DA4F-BF32-EB8EA35B90C0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4" name="Овал 53">
                  <a:extLst>
                    <a:ext uri="{FF2B5EF4-FFF2-40B4-BE49-F238E27FC236}">
                      <a16:creationId xmlns:a16="http://schemas.microsoft.com/office/drawing/2014/main" id="{1E33A305-95F9-B24F-9286-C361D55CC04D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5" name="Овал 54">
                  <a:extLst>
                    <a:ext uri="{FF2B5EF4-FFF2-40B4-BE49-F238E27FC236}">
                      <a16:creationId xmlns:a16="http://schemas.microsoft.com/office/drawing/2014/main" id="{B532E466-67B5-0942-B79D-E4798A837D6F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6" name="Скругленный прямоугольник 55">
                  <a:extLst>
                    <a:ext uri="{FF2B5EF4-FFF2-40B4-BE49-F238E27FC236}">
                      <a16:creationId xmlns:a16="http://schemas.microsoft.com/office/drawing/2014/main" id="{7944F6FA-F459-DD4B-BFA2-CA328669E975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7" name="Прямоугольник 56">
                  <a:extLst>
                    <a:ext uri="{FF2B5EF4-FFF2-40B4-BE49-F238E27FC236}">
                      <a16:creationId xmlns:a16="http://schemas.microsoft.com/office/drawing/2014/main" id="{AB5CAF68-2BFA-E34C-8025-0AE4EFDF436E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8" name="Прямоугольник 57">
                  <a:extLst>
                    <a:ext uri="{FF2B5EF4-FFF2-40B4-BE49-F238E27FC236}">
                      <a16:creationId xmlns:a16="http://schemas.microsoft.com/office/drawing/2014/main" id="{2914B9A5-FF4C-8F4B-BB8D-F2D039AFF743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49" name="Скругленный прямоугольник 48">
                <a:extLst>
                  <a:ext uri="{FF2B5EF4-FFF2-40B4-BE49-F238E27FC236}">
                    <a16:creationId xmlns:a16="http://schemas.microsoft.com/office/drawing/2014/main" id="{07352DF3-5A38-9B48-845E-F4CD67FD534B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" name="Скругленный прямоугольник 49">
                <a:extLst>
                  <a:ext uri="{FF2B5EF4-FFF2-40B4-BE49-F238E27FC236}">
                    <a16:creationId xmlns:a16="http://schemas.microsoft.com/office/drawing/2014/main" id="{DB552227-F135-FB47-9AD2-925B118C9EA2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40A0B74-9CF8-D14E-99C3-84214CEBFA31}"/>
                </a:ext>
              </a:extLst>
            </p:cNvPr>
            <p:cNvSpPr txBox="1"/>
            <p:nvPr/>
          </p:nvSpPr>
          <p:spPr>
            <a:xfrm>
              <a:off x="3562034" y="8595644"/>
              <a:ext cx="766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omic Sans MS" panose="030F0902030302020204" pitchFamily="66" charset="0"/>
                </a:rPr>
                <a:t>her</a:t>
              </a:r>
              <a:endParaRPr lang="ru-RU" sz="2800" b="1" dirty="0"/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D76E4B22-E6E2-9D40-964B-037681BEDD72}"/>
              </a:ext>
            </a:extLst>
          </p:cNvPr>
          <p:cNvGrpSpPr/>
          <p:nvPr/>
        </p:nvGrpSpPr>
        <p:grpSpPr>
          <a:xfrm>
            <a:off x="4725512" y="7251126"/>
            <a:ext cx="1533905" cy="2699724"/>
            <a:chOff x="4850395" y="7430522"/>
            <a:chExt cx="1533905" cy="2699724"/>
          </a:xfrm>
        </p:grpSpPr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4D896C78-13C5-1043-833E-766A82D314BE}"/>
                </a:ext>
              </a:extLst>
            </p:cNvPr>
            <p:cNvGrpSpPr/>
            <p:nvPr/>
          </p:nvGrpSpPr>
          <p:grpSpPr>
            <a:xfrm>
              <a:off x="4850395" y="7430522"/>
              <a:ext cx="1533905" cy="2699724"/>
              <a:chOff x="206892" y="5805973"/>
              <a:chExt cx="1533905" cy="2699724"/>
            </a:xfrm>
          </p:grpSpPr>
          <p:grpSp>
            <p:nvGrpSpPr>
              <p:cNvPr id="34" name="Группа 33">
                <a:extLst>
                  <a:ext uri="{FF2B5EF4-FFF2-40B4-BE49-F238E27FC236}">
                    <a16:creationId xmlns:a16="http://schemas.microsoft.com/office/drawing/2014/main" id="{0972AC60-F6F7-5749-B2FC-7E69B490963C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37" name="Группа 36">
                  <a:extLst>
                    <a:ext uri="{FF2B5EF4-FFF2-40B4-BE49-F238E27FC236}">
                      <a16:creationId xmlns:a16="http://schemas.microsoft.com/office/drawing/2014/main" id="{A4D66F36-629A-CE47-AFE6-3CA4D13B48AE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45" name="Скругленный прямоугольник 44">
                    <a:extLst>
                      <a:ext uri="{FF2B5EF4-FFF2-40B4-BE49-F238E27FC236}">
                        <a16:creationId xmlns:a16="http://schemas.microsoft.com/office/drawing/2014/main" id="{46890302-CA4E-A344-A7F0-4A0DCE5A89A2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46" name="Полилиния 45">
                    <a:extLst>
                      <a:ext uri="{FF2B5EF4-FFF2-40B4-BE49-F238E27FC236}">
                        <a16:creationId xmlns:a16="http://schemas.microsoft.com/office/drawing/2014/main" id="{255FF674-139A-6849-BE04-827B5A0FA313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38" name="Скругленный прямоугольник 37">
                  <a:extLst>
                    <a:ext uri="{FF2B5EF4-FFF2-40B4-BE49-F238E27FC236}">
                      <a16:creationId xmlns:a16="http://schemas.microsoft.com/office/drawing/2014/main" id="{B2E34C27-42F5-6348-BF80-7A757F177E96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9" name="Овал 38">
                  <a:extLst>
                    <a:ext uri="{FF2B5EF4-FFF2-40B4-BE49-F238E27FC236}">
                      <a16:creationId xmlns:a16="http://schemas.microsoft.com/office/drawing/2014/main" id="{629B94F9-B759-B348-BE50-EB06ED6F77DA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0" name="Овал 39">
                  <a:extLst>
                    <a:ext uri="{FF2B5EF4-FFF2-40B4-BE49-F238E27FC236}">
                      <a16:creationId xmlns:a16="http://schemas.microsoft.com/office/drawing/2014/main" id="{33D2BA3C-1525-E748-A533-B3BA7CEB8AEE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1" name="Овал 40">
                  <a:extLst>
                    <a:ext uri="{FF2B5EF4-FFF2-40B4-BE49-F238E27FC236}">
                      <a16:creationId xmlns:a16="http://schemas.microsoft.com/office/drawing/2014/main" id="{2F82FD0C-65F0-DB41-89A9-7884DEBB298D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2" name="Скругленный прямоугольник 41">
                  <a:extLst>
                    <a:ext uri="{FF2B5EF4-FFF2-40B4-BE49-F238E27FC236}">
                      <a16:creationId xmlns:a16="http://schemas.microsoft.com/office/drawing/2014/main" id="{A34A4D70-D781-6841-A97B-5458BB09A7D8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3" name="Прямоугольник 42">
                  <a:extLst>
                    <a:ext uri="{FF2B5EF4-FFF2-40B4-BE49-F238E27FC236}">
                      <a16:creationId xmlns:a16="http://schemas.microsoft.com/office/drawing/2014/main" id="{43CD72A5-E775-6D49-A954-A9904B7CFB83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4" name="Прямоугольник 43">
                  <a:extLst>
                    <a:ext uri="{FF2B5EF4-FFF2-40B4-BE49-F238E27FC236}">
                      <a16:creationId xmlns:a16="http://schemas.microsoft.com/office/drawing/2014/main" id="{61DA2C4D-BC30-3241-846E-99D9073B081C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35" name="Скругленный прямоугольник 34">
                <a:extLst>
                  <a:ext uri="{FF2B5EF4-FFF2-40B4-BE49-F238E27FC236}">
                    <a16:creationId xmlns:a16="http://schemas.microsoft.com/office/drawing/2014/main" id="{3EC21E6F-A266-BB43-95E9-55C1E903CC52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Скругленный прямоугольник 35">
                <a:extLst>
                  <a:ext uri="{FF2B5EF4-FFF2-40B4-BE49-F238E27FC236}">
                    <a16:creationId xmlns:a16="http://schemas.microsoft.com/office/drawing/2014/main" id="{F0EC3F4F-72C0-6643-8DEC-6E804C41B4AE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B44D8CEF-07E5-D148-A6BB-6C90000327CD}"/>
                </a:ext>
              </a:extLst>
            </p:cNvPr>
            <p:cNvSpPr txBox="1"/>
            <p:nvPr/>
          </p:nvSpPr>
          <p:spPr>
            <a:xfrm>
              <a:off x="5233101" y="8602835"/>
              <a:ext cx="766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omic Sans MS" panose="030F0902030302020204" pitchFamily="66" charset="0"/>
                </a:rPr>
                <a:t>our</a:t>
              </a:r>
              <a:endParaRPr lang="ru-RU" sz="2800" b="1" dirty="0"/>
            </a:p>
          </p:txBody>
        </p:sp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44B9D7ED-6092-5844-85E4-0CA6431BDF9D}"/>
              </a:ext>
            </a:extLst>
          </p:cNvPr>
          <p:cNvGrpSpPr/>
          <p:nvPr/>
        </p:nvGrpSpPr>
        <p:grpSpPr>
          <a:xfrm>
            <a:off x="3014454" y="7210468"/>
            <a:ext cx="1533905" cy="2699724"/>
            <a:chOff x="3192315" y="10475891"/>
            <a:chExt cx="1533905" cy="2699724"/>
          </a:xfrm>
        </p:grpSpPr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id="{4D6A37A5-64C8-3B41-BAB0-4FE9D0FB120A}"/>
                </a:ext>
              </a:extLst>
            </p:cNvPr>
            <p:cNvGrpSpPr/>
            <p:nvPr/>
          </p:nvGrpSpPr>
          <p:grpSpPr>
            <a:xfrm>
              <a:off x="3192315" y="10475891"/>
              <a:ext cx="1533905" cy="2699724"/>
              <a:chOff x="206892" y="5805973"/>
              <a:chExt cx="1533905" cy="2699724"/>
            </a:xfrm>
          </p:grpSpPr>
          <p:grpSp>
            <p:nvGrpSpPr>
              <p:cNvPr id="62" name="Группа 61">
                <a:extLst>
                  <a:ext uri="{FF2B5EF4-FFF2-40B4-BE49-F238E27FC236}">
                    <a16:creationId xmlns:a16="http://schemas.microsoft.com/office/drawing/2014/main" id="{5E75D971-46A6-E04A-A517-89BFA6CCFCC2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65" name="Группа 64">
                  <a:extLst>
                    <a:ext uri="{FF2B5EF4-FFF2-40B4-BE49-F238E27FC236}">
                      <a16:creationId xmlns:a16="http://schemas.microsoft.com/office/drawing/2014/main" id="{E9F6B8B5-22C4-B745-BE06-9B966C0677D1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73" name="Скругленный прямоугольник 72">
                    <a:extLst>
                      <a:ext uri="{FF2B5EF4-FFF2-40B4-BE49-F238E27FC236}">
                        <a16:creationId xmlns:a16="http://schemas.microsoft.com/office/drawing/2014/main" id="{B16165FD-D9DF-6A49-A094-91C73197A55A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74" name="Полилиния 73">
                    <a:extLst>
                      <a:ext uri="{FF2B5EF4-FFF2-40B4-BE49-F238E27FC236}">
                        <a16:creationId xmlns:a16="http://schemas.microsoft.com/office/drawing/2014/main" id="{DDC03AE1-33A4-A245-80B5-B0FB577B2E42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033FFF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66" name="Скругленный прямоугольник 65">
                  <a:extLst>
                    <a:ext uri="{FF2B5EF4-FFF2-40B4-BE49-F238E27FC236}">
                      <a16:creationId xmlns:a16="http://schemas.microsoft.com/office/drawing/2014/main" id="{20338C29-BD53-B84E-BDD4-C063B5172E9E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7" name="Овал 66">
                  <a:extLst>
                    <a:ext uri="{FF2B5EF4-FFF2-40B4-BE49-F238E27FC236}">
                      <a16:creationId xmlns:a16="http://schemas.microsoft.com/office/drawing/2014/main" id="{E56E1481-7FC7-C546-867D-04F4C3415804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8" name="Овал 67">
                  <a:extLst>
                    <a:ext uri="{FF2B5EF4-FFF2-40B4-BE49-F238E27FC236}">
                      <a16:creationId xmlns:a16="http://schemas.microsoft.com/office/drawing/2014/main" id="{BBED6BD6-2BCE-D646-9346-23F7D7363FB1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9" name="Овал 68">
                  <a:extLst>
                    <a:ext uri="{FF2B5EF4-FFF2-40B4-BE49-F238E27FC236}">
                      <a16:creationId xmlns:a16="http://schemas.microsoft.com/office/drawing/2014/main" id="{3B13A788-8421-5149-9744-F7A65358C8F5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0" name="Скругленный прямоугольник 69">
                  <a:extLst>
                    <a:ext uri="{FF2B5EF4-FFF2-40B4-BE49-F238E27FC236}">
                      <a16:creationId xmlns:a16="http://schemas.microsoft.com/office/drawing/2014/main" id="{6571E5F3-205C-F645-9BAF-E9B8A9E5458F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1" name="Прямоугольник 70">
                  <a:extLst>
                    <a:ext uri="{FF2B5EF4-FFF2-40B4-BE49-F238E27FC236}">
                      <a16:creationId xmlns:a16="http://schemas.microsoft.com/office/drawing/2014/main" id="{A8A0EF76-AF26-6D47-904D-CB31D25BE6AF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2" name="Прямоугольник 71">
                  <a:extLst>
                    <a:ext uri="{FF2B5EF4-FFF2-40B4-BE49-F238E27FC236}">
                      <a16:creationId xmlns:a16="http://schemas.microsoft.com/office/drawing/2014/main" id="{19806404-9CEA-1A4D-95B3-C6ED7A677A66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63" name="Скругленный прямоугольник 62">
                <a:extLst>
                  <a:ext uri="{FF2B5EF4-FFF2-40B4-BE49-F238E27FC236}">
                    <a16:creationId xmlns:a16="http://schemas.microsoft.com/office/drawing/2014/main" id="{85E03611-7859-7640-AD89-C9713086D526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033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Скругленный прямоугольник 63">
                <a:extLst>
                  <a:ext uri="{FF2B5EF4-FFF2-40B4-BE49-F238E27FC236}">
                    <a16:creationId xmlns:a16="http://schemas.microsoft.com/office/drawing/2014/main" id="{ECA90D5F-6FFA-4F4F-AEB4-2C8757C573DE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033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94EC672-7BC8-884A-A4A3-E1044727CFF2}"/>
                </a:ext>
              </a:extLst>
            </p:cNvPr>
            <p:cNvSpPr txBox="1"/>
            <p:nvPr/>
          </p:nvSpPr>
          <p:spPr>
            <a:xfrm>
              <a:off x="3346964" y="11653456"/>
              <a:ext cx="12574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omic Sans MS" panose="030F0902030302020204" pitchFamily="66" charset="0"/>
                </a:rPr>
                <a:t>his</a:t>
              </a:r>
              <a:endParaRPr lang="ru-RU" sz="2800" b="1" dirty="0"/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1915E39F-949C-3F48-B7F3-C9EC007F9CB5}"/>
              </a:ext>
            </a:extLst>
          </p:cNvPr>
          <p:cNvGrpSpPr/>
          <p:nvPr/>
        </p:nvGrpSpPr>
        <p:grpSpPr>
          <a:xfrm>
            <a:off x="6337144" y="7251126"/>
            <a:ext cx="1533905" cy="2699724"/>
            <a:chOff x="4841306" y="10475891"/>
            <a:chExt cx="1533905" cy="2699724"/>
          </a:xfrm>
        </p:grpSpPr>
        <p:grpSp>
          <p:nvGrpSpPr>
            <p:cNvPr id="75" name="Группа 74">
              <a:extLst>
                <a:ext uri="{FF2B5EF4-FFF2-40B4-BE49-F238E27FC236}">
                  <a16:creationId xmlns:a16="http://schemas.microsoft.com/office/drawing/2014/main" id="{B5A2C456-F0CB-B848-8D00-DF4C12EE93DA}"/>
                </a:ext>
              </a:extLst>
            </p:cNvPr>
            <p:cNvGrpSpPr/>
            <p:nvPr/>
          </p:nvGrpSpPr>
          <p:grpSpPr>
            <a:xfrm>
              <a:off x="4841306" y="10475891"/>
              <a:ext cx="1533905" cy="2699724"/>
              <a:chOff x="206892" y="5805973"/>
              <a:chExt cx="1533905" cy="2699724"/>
            </a:xfrm>
          </p:grpSpPr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D2375BF3-9F0E-2A47-83E3-C6CDDB1437D1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79" name="Группа 78">
                  <a:extLst>
                    <a:ext uri="{FF2B5EF4-FFF2-40B4-BE49-F238E27FC236}">
                      <a16:creationId xmlns:a16="http://schemas.microsoft.com/office/drawing/2014/main" id="{BFEC558A-32A8-B147-BD35-A7971F70096C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87" name="Скругленный прямоугольник 86">
                    <a:extLst>
                      <a:ext uri="{FF2B5EF4-FFF2-40B4-BE49-F238E27FC236}">
                        <a16:creationId xmlns:a16="http://schemas.microsoft.com/office/drawing/2014/main" id="{664A0784-2D89-414B-9DFF-1F7342167594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88" name="Полилиния 87">
                    <a:extLst>
                      <a:ext uri="{FF2B5EF4-FFF2-40B4-BE49-F238E27FC236}">
                        <a16:creationId xmlns:a16="http://schemas.microsoft.com/office/drawing/2014/main" id="{12FC891B-96C3-DB45-A332-5269CA13D07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80" name="Скругленный прямоугольник 79">
                  <a:extLst>
                    <a:ext uri="{FF2B5EF4-FFF2-40B4-BE49-F238E27FC236}">
                      <a16:creationId xmlns:a16="http://schemas.microsoft.com/office/drawing/2014/main" id="{C65D6F84-17E6-5740-8000-92088E4A5FD7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1" name="Овал 80">
                  <a:extLst>
                    <a:ext uri="{FF2B5EF4-FFF2-40B4-BE49-F238E27FC236}">
                      <a16:creationId xmlns:a16="http://schemas.microsoft.com/office/drawing/2014/main" id="{02CE7DFA-0203-E449-9F9D-68D04F538B63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2" name="Овал 81">
                  <a:extLst>
                    <a:ext uri="{FF2B5EF4-FFF2-40B4-BE49-F238E27FC236}">
                      <a16:creationId xmlns:a16="http://schemas.microsoft.com/office/drawing/2014/main" id="{FAC2A94D-D05C-054F-BF5D-3E7C5F38F87F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3" name="Овал 82">
                  <a:extLst>
                    <a:ext uri="{FF2B5EF4-FFF2-40B4-BE49-F238E27FC236}">
                      <a16:creationId xmlns:a16="http://schemas.microsoft.com/office/drawing/2014/main" id="{D249F21B-70F1-F049-AE45-634DC35ED14C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4" name="Скругленный прямоугольник 83">
                  <a:extLst>
                    <a:ext uri="{FF2B5EF4-FFF2-40B4-BE49-F238E27FC236}">
                      <a16:creationId xmlns:a16="http://schemas.microsoft.com/office/drawing/2014/main" id="{A03F80B4-F942-0043-B8C7-B406C984D9F8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5" name="Прямоугольник 84">
                  <a:extLst>
                    <a:ext uri="{FF2B5EF4-FFF2-40B4-BE49-F238E27FC236}">
                      <a16:creationId xmlns:a16="http://schemas.microsoft.com/office/drawing/2014/main" id="{801354F5-08BD-C141-8932-86C4830B89F8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6" name="Прямоугольник 85">
                  <a:extLst>
                    <a:ext uri="{FF2B5EF4-FFF2-40B4-BE49-F238E27FC236}">
                      <a16:creationId xmlns:a16="http://schemas.microsoft.com/office/drawing/2014/main" id="{32C623FB-9D6D-0B4A-9D30-FAEE2CC6475C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77" name="Скругленный прямоугольник 76">
                <a:extLst>
                  <a:ext uri="{FF2B5EF4-FFF2-40B4-BE49-F238E27FC236}">
                    <a16:creationId xmlns:a16="http://schemas.microsoft.com/office/drawing/2014/main" id="{F0E2DA68-B3AE-6846-9C1E-C936D88CC8D7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8" name="Скругленный прямоугольник 77">
                <a:extLst>
                  <a:ext uri="{FF2B5EF4-FFF2-40B4-BE49-F238E27FC236}">
                    <a16:creationId xmlns:a16="http://schemas.microsoft.com/office/drawing/2014/main" id="{6BFDF7EA-A7A0-3548-A341-67117C262B90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75E36D0-15FA-9744-859B-792E040EAD7A}"/>
                </a:ext>
              </a:extLst>
            </p:cNvPr>
            <p:cNvSpPr txBox="1"/>
            <p:nvPr/>
          </p:nvSpPr>
          <p:spPr>
            <a:xfrm>
              <a:off x="5160519" y="11664498"/>
              <a:ext cx="9248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omic Sans MS" panose="030F0902030302020204" pitchFamily="66" charset="0"/>
                </a:rPr>
                <a:t>my</a:t>
              </a:r>
              <a:endParaRPr lang="ru-RU" sz="2800" b="1" dirty="0"/>
            </a:p>
          </p:txBody>
        </p:sp>
      </p:grpSp>
      <p:sp>
        <p:nvSpPr>
          <p:cNvPr id="32" name="Трапеция 31">
            <a:extLst>
              <a:ext uri="{FF2B5EF4-FFF2-40B4-BE49-F238E27FC236}">
                <a16:creationId xmlns:a16="http://schemas.microsoft.com/office/drawing/2014/main" id="{BDE223E8-575E-2C4B-8D8F-F1A389270C0F}"/>
              </a:ext>
            </a:extLst>
          </p:cNvPr>
          <p:cNvSpPr/>
          <p:nvPr/>
        </p:nvSpPr>
        <p:spPr>
          <a:xfrm>
            <a:off x="259977" y="5658544"/>
            <a:ext cx="8624047" cy="1161439"/>
          </a:xfrm>
          <a:prstGeom prst="trapezoid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902030302020204" pitchFamily="66" charset="0"/>
              </a:rPr>
              <a:t>Those are Tom’s pens. They are ____ pens.</a:t>
            </a:r>
            <a:endParaRPr lang="ru-RU" sz="2800" dirty="0"/>
          </a:p>
        </p:txBody>
      </p:sp>
      <p:pic>
        <p:nvPicPr>
          <p:cNvPr id="97" name="Рисунок 9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DB3E23-CB57-0746-BAAE-B80B7395A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154923" y="62301"/>
            <a:ext cx="911662" cy="925673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FC5932A3-CF93-F644-A088-90E5BC5C05BA}"/>
              </a:ext>
            </a:extLst>
          </p:cNvPr>
          <p:cNvSpPr txBox="1"/>
          <p:nvPr/>
        </p:nvSpPr>
        <p:spPr>
          <a:xfrm>
            <a:off x="5949119" y="5875951"/>
            <a:ext cx="1743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Comic Sans MS" panose="030F0902030302020204" pitchFamily="66" charset="0"/>
              </a:rPr>
              <a:t>his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40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1 0.00833 L 0.00365 -1.615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811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0.00463 L 0.01788 -2.0534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" y="-1029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313 0.02176 L 0.00851 -2.04491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1033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44444E-6 0.00995 L 0.00313 -1.60348 " pathEditMode="relative" rAng="0" ptsTypes="AA">
                                      <p:cBhvr>
                                        <p:cTn id="12" dur="32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8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9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3BA6C21-60F6-BF46-99E4-4B9EB7B8A4DF}"/>
              </a:ext>
            </a:extLst>
          </p:cNvPr>
          <p:cNvSpPr/>
          <p:nvPr/>
        </p:nvSpPr>
        <p:spPr>
          <a:xfrm>
            <a:off x="555673" y="0"/>
            <a:ext cx="8032652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DC3129D7-0519-AE4F-8EE6-B61DF2FA658F}"/>
              </a:ext>
            </a:extLst>
          </p:cNvPr>
          <p:cNvGrpSpPr/>
          <p:nvPr/>
        </p:nvGrpSpPr>
        <p:grpSpPr>
          <a:xfrm>
            <a:off x="805541" y="-14747"/>
            <a:ext cx="321131" cy="6520543"/>
            <a:chOff x="1126669" y="0"/>
            <a:chExt cx="321131" cy="6520543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4A78805-C851-9A4A-AA90-67A1AF461695}"/>
                </a:ext>
              </a:extLst>
            </p:cNvPr>
            <p:cNvSpPr/>
            <p:nvPr/>
          </p:nvSpPr>
          <p:spPr>
            <a:xfrm>
              <a:off x="1126671" y="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F778319C-585F-C74E-983C-4952BF44CB37}"/>
                </a:ext>
              </a:extLst>
            </p:cNvPr>
            <p:cNvSpPr/>
            <p:nvPr/>
          </p:nvSpPr>
          <p:spPr>
            <a:xfrm>
              <a:off x="1126670" y="68483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C0CE215-5062-B44B-BA4F-0D61F1E746CF}"/>
                </a:ext>
              </a:extLst>
            </p:cNvPr>
            <p:cNvSpPr/>
            <p:nvPr/>
          </p:nvSpPr>
          <p:spPr>
            <a:xfrm>
              <a:off x="1126670" y="136967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286A80B1-E070-AE44-BB9D-BB43A140A425}"/>
                </a:ext>
              </a:extLst>
            </p:cNvPr>
            <p:cNvSpPr/>
            <p:nvPr/>
          </p:nvSpPr>
          <p:spPr>
            <a:xfrm>
              <a:off x="1126670" y="205450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F1E98E6C-CFEC-AC4D-9CC6-36ECA63EA18A}"/>
                </a:ext>
              </a:extLst>
            </p:cNvPr>
            <p:cNvSpPr/>
            <p:nvPr/>
          </p:nvSpPr>
          <p:spPr>
            <a:xfrm>
              <a:off x="1126669" y="273934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55846C1-A3FD-F543-945D-F276BCCF9F8D}"/>
                </a:ext>
              </a:extLst>
            </p:cNvPr>
            <p:cNvSpPr/>
            <p:nvPr/>
          </p:nvSpPr>
          <p:spPr>
            <a:xfrm>
              <a:off x="1126669" y="342417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44222561-2F37-2E40-AA24-B9ED7FF4B330}"/>
                </a:ext>
              </a:extLst>
            </p:cNvPr>
            <p:cNvSpPr/>
            <p:nvPr/>
          </p:nvSpPr>
          <p:spPr>
            <a:xfrm>
              <a:off x="1126670" y="410901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FAAA8277-DA2A-BB4D-8FCB-18F042F7A154}"/>
                </a:ext>
              </a:extLst>
            </p:cNvPr>
            <p:cNvSpPr/>
            <p:nvPr/>
          </p:nvSpPr>
          <p:spPr>
            <a:xfrm>
              <a:off x="1126669" y="479384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66BB5DEF-DE6B-F544-B7FD-928E5C9DFF31}"/>
                </a:ext>
              </a:extLst>
            </p:cNvPr>
            <p:cNvSpPr/>
            <p:nvPr/>
          </p:nvSpPr>
          <p:spPr>
            <a:xfrm>
              <a:off x="1126669" y="547868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BCB62398-CC65-BD47-91E2-68F133267304}"/>
                </a:ext>
              </a:extLst>
            </p:cNvPr>
            <p:cNvSpPr/>
            <p:nvPr/>
          </p:nvSpPr>
          <p:spPr>
            <a:xfrm>
              <a:off x="1126670" y="6183086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4A955A4-3ACF-C64E-BAFF-9561245E7124}"/>
              </a:ext>
            </a:extLst>
          </p:cNvPr>
          <p:cNvGrpSpPr/>
          <p:nvPr/>
        </p:nvGrpSpPr>
        <p:grpSpPr>
          <a:xfrm>
            <a:off x="8000677" y="-14747"/>
            <a:ext cx="321131" cy="6520543"/>
            <a:chOff x="1126669" y="0"/>
            <a:chExt cx="321131" cy="6520543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E3B9AD01-D172-BD4E-8257-A53EBBF20ED6}"/>
                </a:ext>
              </a:extLst>
            </p:cNvPr>
            <p:cNvSpPr/>
            <p:nvPr/>
          </p:nvSpPr>
          <p:spPr>
            <a:xfrm>
              <a:off x="1126671" y="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49690CBB-BF62-0C4B-BFCD-92CA9F572810}"/>
                </a:ext>
              </a:extLst>
            </p:cNvPr>
            <p:cNvSpPr/>
            <p:nvPr/>
          </p:nvSpPr>
          <p:spPr>
            <a:xfrm>
              <a:off x="1126670" y="68483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048F0604-E8DA-354F-B5C0-4CBDB0CEE68B}"/>
                </a:ext>
              </a:extLst>
            </p:cNvPr>
            <p:cNvSpPr/>
            <p:nvPr/>
          </p:nvSpPr>
          <p:spPr>
            <a:xfrm>
              <a:off x="1126670" y="136967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54F6EBD5-E5AF-0844-911C-4F3CCBCAEC84}"/>
                </a:ext>
              </a:extLst>
            </p:cNvPr>
            <p:cNvSpPr/>
            <p:nvPr/>
          </p:nvSpPr>
          <p:spPr>
            <a:xfrm>
              <a:off x="1126670" y="205450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376596B3-C36A-1547-BD44-BEDBB9A56801}"/>
                </a:ext>
              </a:extLst>
            </p:cNvPr>
            <p:cNvSpPr/>
            <p:nvPr/>
          </p:nvSpPr>
          <p:spPr>
            <a:xfrm>
              <a:off x="1126669" y="273934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755FB6E6-7F11-4847-A8C8-18283C24B250}"/>
                </a:ext>
              </a:extLst>
            </p:cNvPr>
            <p:cNvSpPr/>
            <p:nvPr/>
          </p:nvSpPr>
          <p:spPr>
            <a:xfrm>
              <a:off x="1126669" y="342417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CA71BBD6-628C-4A4C-BE51-4C79A6883F4D}"/>
                </a:ext>
              </a:extLst>
            </p:cNvPr>
            <p:cNvSpPr/>
            <p:nvPr/>
          </p:nvSpPr>
          <p:spPr>
            <a:xfrm>
              <a:off x="1126670" y="410901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115EE217-5CF1-E445-93C8-5A23A23D6284}"/>
                </a:ext>
              </a:extLst>
            </p:cNvPr>
            <p:cNvSpPr/>
            <p:nvPr/>
          </p:nvSpPr>
          <p:spPr>
            <a:xfrm>
              <a:off x="1126669" y="479384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25968A6F-C474-534C-8ADB-AA19D2E6C4DF}"/>
                </a:ext>
              </a:extLst>
            </p:cNvPr>
            <p:cNvSpPr/>
            <p:nvPr/>
          </p:nvSpPr>
          <p:spPr>
            <a:xfrm>
              <a:off x="1126669" y="547868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DB74BE87-BD10-0042-81B6-F0688E0BF8E7}"/>
                </a:ext>
              </a:extLst>
            </p:cNvPr>
            <p:cNvSpPr/>
            <p:nvPr/>
          </p:nvSpPr>
          <p:spPr>
            <a:xfrm>
              <a:off x="1126670" y="6183086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EA22D392-F94A-854A-AF75-095517A0D91F}"/>
              </a:ext>
            </a:extLst>
          </p:cNvPr>
          <p:cNvGrpSpPr/>
          <p:nvPr/>
        </p:nvGrpSpPr>
        <p:grpSpPr>
          <a:xfrm>
            <a:off x="1323114" y="7189342"/>
            <a:ext cx="1533905" cy="2699724"/>
            <a:chOff x="3170775" y="7430522"/>
            <a:chExt cx="1533905" cy="2699724"/>
          </a:xfrm>
        </p:grpSpPr>
        <p:grpSp>
          <p:nvGrpSpPr>
            <p:cNvPr id="47" name="Группа 46">
              <a:extLst>
                <a:ext uri="{FF2B5EF4-FFF2-40B4-BE49-F238E27FC236}">
                  <a16:creationId xmlns:a16="http://schemas.microsoft.com/office/drawing/2014/main" id="{F3413DBE-F411-E649-9B98-CAD887ADC297}"/>
                </a:ext>
              </a:extLst>
            </p:cNvPr>
            <p:cNvGrpSpPr/>
            <p:nvPr/>
          </p:nvGrpSpPr>
          <p:grpSpPr>
            <a:xfrm>
              <a:off x="3170775" y="7430522"/>
              <a:ext cx="1533905" cy="2699724"/>
              <a:chOff x="206892" y="5805973"/>
              <a:chExt cx="1533905" cy="2699724"/>
            </a:xfrm>
          </p:grpSpPr>
          <p:grpSp>
            <p:nvGrpSpPr>
              <p:cNvPr id="48" name="Группа 47">
                <a:extLst>
                  <a:ext uri="{FF2B5EF4-FFF2-40B4-BE49-F238E27FC236}">
                    <a16:creationId xmlns:a16="http://schemas.microsoft.com/office/drawing/2014/main" id="{7DE9C554-70C9-3149-BA3D-C1A4253F53B8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51" name="Группа 50">
                  <a:extLst>
                    <a:ext uri="{FF2B5EF4-FFF2-40B4-BE49-F238E27FC236}">
                      <a16:creationId xmlns:a16="http://schemas.microsoft.com/office/drawing/2014/main" id="{7740D29B-0ED0-3542-8FB8-28E580289B14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59" name="Скругленный прямоугольник 58">
                    <a:extLst>
                      <a:ext uri="{FF2B5EF4-FFF2-40B4-BE49-F238E27FC236}">
                        <a16:creationId xmlns:a16="http://schemas.microsoft.com/office/drawing/2014/main" id="{AAE70F3C-422A-4B46-BF9A-B1216191D61E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0" name="Полилиния 59">
                    <a:extLst>
                      <a:ext uri="{FF2B5EF4-FFF2-40B4-BE49-F238E27FC236}">
                        <a16:creationId xmlns:a16="http://schemas.microsoft.com/office/drawing/2014/main" id="{F738A098-1760-5943-8B1C-EBC8015B7E0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00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52" name="Скругленный прямоугольник 51">
                  <a:extLst>
                    <a:ext uri="{FF2B5EF4-FFF2-40B4-BE49-F238E27FC236}">
                      <a16:creationId xmlns:a16="http://schemas.microsoft.com/office/drawing/2014/main" id="{0D96D732-2698-6F47-BEE6-D0414B57D238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3" name="Овал 52">
                  <a:extLst>
                    <a:ext uri="{FF2B5EF4-FFF2-40B4-BE49-F238E27FC236}">
                      <a16:creationId xmlns:a16="http://schemas.microsoft.com/office/drawing/2014/main" id="{1932BECF-F3FF-DA4F-BF32-EB8EA35B90C0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4" name="Овал 53">
                  <a:extLst>
                    <a:ext uri="{FF2B5EF4-FFF2-40B4-BE49-F238E27FC236}">
                      <a16:creationId xmlns:a16="http://schemas.microsoft.com/office/drawing/2014/main" id="{1E33A305-95F9-B24F-9286-C361D55CC04D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5" name="Овал 54">
                  <a:extLst>
                    <a:ext uri="{FF2B5EF4-FFF2-40B4-BE49-F238E27FC236}">
                      <a16:creationId xmlns:a16="http://schemas.microsoft.com/office/drawing/2014/main" id="{B532E466-67B5-0942-B79D-E4798A837D6F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6" name="Скругленный прямоугольник 55">
                  <a:extLst>
                    <a:ext uri="{FF2B5EF4-FFF2-40B4-BE49-F238E27FC236}">
                      <a16:creationId xmlns:a16="http://schemas.microsoft.com/office/drawing/2014/main" id="{7944F6FA-F459-DD4B-BFA2-CA328669E975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7" name="Прямоугольник 56">
                  <a:extLst>
                    <a:ext uri="{FF2B5EF4-FFF2-40B4-BE49-F238E27FC236}">
                      <a16:creationId xmlns:a16="http://schemas.microsoft.com/office/drawing/2014/main" id="{AB5CAF68-2BFA-E34C-8025-0AE4EFDF436E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8" name="Прямоугольник 57">
                  <a:extLst>
                    <a:ext uri="{FF2B5EF4-FFF2-40B4-BE49-F238E27FC236}">
                      <a16:creationId xmlns:a16="http://schemas.microsoft.com/office/drawing/2014/main" id="{2914B9A5-FF4C-8F4B-BB8D-F2D039AFF743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49" name="Скругленный прямоугольник 48">
                <a:extLst>
                  <a:ext uri="{FF2B5EF4-FFF2-40B4-BE49-F238E27FC236}">
                    <a16:creationId xmlns:a16="http://schemas.microsoft.com/office/drawing/2014/main" id="{07352DF3-5A38-9B48-845E-F4CD67FD534B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" name="Скругленный прямоугольник 49">
                <a:extLst>
                  <a:ext uri="{FF2B5EF4-FFF2-40B4-BE49-F238E27FC236}">
                    <a16:creationId xmlns:a16="http://schemas.microsoft.com/office/drawing/2014/main" id="{DB552227-F135-FB47-9AD2-925B118C9EA2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40A0B74-9CF8-D14E-99C3-84214CEBFA31}"/>
                </a:ext>
              </a:extLst>
            </p:cNvPr>
            <p:cNvSpPr txBox="1"/>
            <p:nvPr/>
          </p:nvSpPr>
          <p:spPr>
            <a:xfrm>
              <a:off x="3562034" y="8595644"/>
              <a:ext cx="766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omic Sans MS" panose="030F0902030302020204" pitchFamily="66" charset="0"/>
                </a:rPr>
                <a:t>her</a:t>
              </a:r>
              <a:endParaRPr lang="ru-RU" sz="2800" b="1" dirty="0"/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D76E4B22-E6E2-9D40-964B-037681BEDD72}"/>
              </a:ext>
            </a:extLst>
          </p:cNvPr>
          <p:cNvGrpSpPr/>
          <p:nvPr/>
        </p:nvGrpSpPr>
        <p:grpSpPr>
          <a:xfrm>
            <a:off x="4725512" y="7251126"/>
            <a:ext cx="1533905" cy="2699724"/>
            <a:chOff x="4850395" y="7430522"/>
            <a:chExt cx="1533905" cy="2699724"/>
          </a:xfrm>
        </p:grpSpPr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4D896C78-13C5-1043-833E-766A82D314BE}"/>
                </a:ext>
              </a:extLst>
            </p:cNvPr>
            <p:cNvGrpSpPr/>
            <p:nvPr/>
          </p:nvGrpSpPr>
          <p:grpSpPr>
            <a:xfrm>
              <a:off x="4850395" y="7430522"/>
              <a:ext cx="1533905" cy="2699724"/>
              <a:chOff x="206892" y="5805973"/>
              <a:chExt cx="1533905" cy="2699724"/>
            </a:xfrm>
          </p:grpSpPr>
          <p:grpSp>
            <p:nvGrpSpPr>
              <p:cNvPr id="34" name="Группа 33">
                <a:extLst>
                  <a:ext uri="{FF2B5EF4-FFF2-40B4-BE49-F238E27FC236}">
                    <a16:creationId xmlns:a16="http://schemas.microsoft.com/office/drawing/2014/main" id="{0972AC60-F6F7-5749-B2FC-7E69B490963C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37" name="Группа 36">
                  <a:extLst>
                    <a:ext uri="{FF2B5EF4-FFF2-40B4-BE49-F238E27FC236}">
                      <a16:creationId xmlns:a16="http://schemas.microsoft.com/office/drawing/2014/main" id="{A4D66F36-629A-CE47-AFE6-3CA4D13B48AE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45" name="Скругленный прямоугольник 44">
                    <a:extLst>
                      <a:ext uri="{FF2B5EF4-FFF2-40B4-BE49-F238E27FC236}">
                        <a16:creationId xmlns:a16="http://schemas.microsoft.com/office/drawing/2014/main" id="{46890302-CA4E-A344-A7F0-4A0DCE5A89A2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46" name="Полилиния 45">
                    <a:extLst>
                      <a:ext uri="{FF2B5EF4-FFF2-40B4-BE49-F238E27FC236}">
                        <a16:creationId xmlns:a16="http://schemas.microsoft.com/office/drawing/2014/main" id="{255FF674-139A-6849-BE04-827B5A0FA313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38" name="Скругленный прямоугольник 37">
                  <a:extLst>
                    <a:ext uri="{FF2B5EF4-FFF2-40B4-BE49-F238E27FC236}">
                      <a16:creationId xmlns:a16="http://schemas.microsoft.com/office/drawing/2014/main" id="{B2E34C27-42F5-6348-BF80-7A757F177E96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9" name="Овал 38">
                  <a:extLst>
                    <a:ext uri="{FF2B5EF4-FFF2-40B4-BE49-F238E27FC236}">
                      <a16:creationId xmlns:a16="http://schemas.microsoft.com/office/drawing/2014/main" id="{629B94F9-B759-B348-BE50-EB06ED6F77DA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0" name="Овал 39">
                  <a:extLst>
                    <a:ext uri="{FF2B5EF4-FFF2-40B4-BE49-F238E27FC236}">
                      <a16:creationId xmlns:a16="http://schemas.microsoft.com/office/drawing/2014/main" id="{33D2BA3C-1525-E748-A533-B3BA7CEB8AEE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1" name="Овал 40">
                  <a:extLst>
                    <a:ext uri="{FF2B5EF4-FFF2-40B4-BE49-F238E27FC236}">
                      <a16:creationId xmlns:a16="http://schemas.microsoft.com/office/drawing/2014/main" id="{2F82FD0C-65F0-DB41-89A9-7884DEBB298D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2" name="Скругленный прямоугольник 41">
                  <a:extLst>
                    <a:ext uri="{FF2B5EF4-FFF2-40B4-BE49-F238E27FC236}">
                      <a16:creationId xmlns:a16="http://schemas.microsoft.com/office/drawing/2014/main" id="{A34A4D70-D781-6841-A97B-5458BB09A7D8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3" name="Прямоугольник 42">
                  <a:extLst>
                    <a:ext uri="{FF2B5EF4-FFF2-40B4-BE49-F238E27FC236}">
                      <a16:creationId xmlns:a16="http://schemas.microsoft.com/office/drawing/2014/main" id="{43CD72A5-E775-6D49-A954-A9904B7CFB83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4" name="Прямоугольник 43">
                  <a:extLst>
                    <a:ext uri="{FF2B5EF4-FFF2-40B4-BE49-F238E27FC236}">
                      <a16:creationId xmlns:a16="http://schemas.microsoft.com/office/drawing/2014/main" id="{61DA2C4D-BC30-3241-846E-99D9073B081C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35" name="Скругленный прямоугольник 34">
                <a:extLst>
                  <a:ext uri="{FF2B5EF4-FFF2-40B4-BE49-F238E27FC236}">
                    <a16:creationId xmlns:a16="http://schemas.microsoft.com/office/drawing/2014/main" id="{3EC21E6F-A266-BB43-95E9-55C1E903CC52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Скругленный прямоугольник 35">
                <a:extLst>
                  <a:ext uri="{FF2B5EF4-FFF2-40B4-BE49-F238E27FC236}">
                    <a16:creationId xmlns:a16="http://schemas.microsoft.com/office/drawing/2014/main" id="{F0EC3F4F-72C0-6643-8DEC-6E804C41B4AE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B44D8CEF-07E5-D148-A6BB-6C90000327CD}"/>
                </a:ext>
              </a:extLst>
            </p:cNvPr>
            <p:cNvSpPr txBox="1"/>
            <p:nvPr/>
          </p:nvSpPr>
          <p:spPr>
            <a:xfrm>
              <a:off x="5233101" y="8602835"/>
              <a:ext cx="766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omic Sans MS" panose="030F0902030302020204" pitchFamily="66" charset="0"/>
                </a:rPr>
                <a:t>our</a:t>
              </a:r>
              <a:endParaRPr lang="ru-RU" sz="2800" b="1" dirty="0"/>
            </a:p>
          </p:txBody>
        </p:sp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44B9D7ED-6092-5844-85E4-0CA6431BDF9D}"/>
              </a:ext>
            </a:extLst>
          </p:cNvPr>
          <p:cNvGrpSpPr/>
          <p:nvPr/>
        </p:nvGrpSpPr>
        <p:grpSpPr>
          <a:xfrm>
            <a:off x="3014454" y="7210468"/>
            <a:ext cx="1533905" cy="2699724"/>
            <a:chOff x="3192315" y="10475891"/>
            <a:chExt cx="1533905" cy="2699724"/>
          </a:xfrm>
        </p:grpSpPr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id="{4D6A37A5-64C8-3B41-BAB0-4FE9D0FB120A}"/>
                </a:ext>
              </a:extLst>
            </p:cNvPr>
            <p:cNvGrpSpPr/>
            <p:nvPr/>
          </p:nvGrpSpPr>
          <p:grpSpPr>
            <a:xfrm>
              <a:off x="3192315" y="10475891"/>
              <a:ext cx="1533905" cy="2699724"/>
              <a:chOff x="206892" y="5805973"/>
              <a:chExt cx="1533905" cy="2699724"/>
            </a:xfrm>
          </p:grpSpPr>
          <p:grpSp>
            <p:nvGrpSpPr>
              <p:cNvPr id="62" name="Группа 61">
                <a:extLst>
                  <a:ext uri="{FF2B5EF4-FFF2-40B4-BE49-F238E27FC236}">
                    <a16:creationId xmlns:a16="http://schemas.microsoft.com/office/drawing/2014/main" id="{5E75D971-46A6-E04A-A517-89BFA6CCFCC2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65" name="Группа 64">
                  <a:extLst>
                    <a:ext uri="{FF2B5EF4-FFF2-40B4-BE49-F238E27FC236}">
                      <a16:creationId xmlns:a16="http://schemas.microsoft.com/office/drawing/2014/main" id="{E9F6B8B5-22C4-B745-BE06-9B966C0677D1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73" name="Скругленный прямоугольник 72">
                    <a:extLst>
                      <a:ext uri="{FF2B5EF4-FFF2-40B4-BE49-F238E27FC236}">
                        <a16:creationId xmlns:a16="http://schemas.microsoft.com/office/drawing/2014/main" id="{B16165FD-D9DF-6A49-A094-91C73197A55A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74" name="Полилиния 73">
                    <a:extLst>
                      <a:ext uri="{FF2B5EF4-FFF2-40B4-BE49-F238E27FC236}">
                        <a16:creationId xmlns:a16="http://schemas.microsoft.com/office/drawing/2014/main" id="{DDC03AE1-33A4-A245-80B5-B0FB577B2E42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033FFF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66" name="Скругленный прямоугольник 65">
                  <a:extLst>
                    <a:ext uri="{FF2B5EF4-FFF2-40B4-BE49-F238E27FC236}">
                      <a16:creationId xmlns:a16="http://schemas.microsoft.com/office/drawing/2014/main" id="{20338C29-BD53-B84E-BDD4-C063B5172E9E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7" name="Овал 66">
                  <a:extLst>
                    <a:ext uri="{FF2B5EF4-FFF2-40B4-BE49-F238E27FC236}">
                      <a16:creationId xmlns:a16="http://schemas.microsoft.com/office/drawing/2014/main" id="{E56E1481-7FC7-C546-867D-04F4C3415804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8" name="Овал 67">
                  <a:extLst>
                    <a:ext uri="{FF2B5EF4-FFF2-40B4-BE49-F238E27FC236}">
                      <a16:creationId xmlns:a16="http://schemas.microsoft.com/office/drawing/2014/main" id="{BBED6BD6-2BCE-D646-9346-23F7D7363FB1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9" name="Овал 68">
                  <a:extLst>
                    <a:ext uri="{FF2B5EF4-FFF2-40B4-BE49-F238E27FC236}">
                      <a16:creationId xmlns:a16="http://schemas.microsoft.com/office/drawing/2014/main" id="{3B13A788-8421-5149-9744-F7A65358C8F5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0" name="Скругленный прямоугольник 69">
                  <a:extLst>
                    <a:ext uri="{FF2B5EF4-FFF2-40B4-BE49-F238E27FC236}">
                      <a16:creationId xmlns:a16="http://schemas.microsoft.com/office/drawing/2014/main" id="{6571E5F3-205C-F645-9BAF-E9B8A9E5458F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1" name="Прямоугольник 70">
                  <a:extLst>
                    <a:ext uri="{FF2B5EF4-FFF2-40B4-BE49-F238E27FC236}">
                      <a16:creationId xmlns:a16="http://schemas.microsoft.com/office/drawing/2014/main" id="{A8A0EF76-AF26-6D47-904D-CB31D25BE6AF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2" name="Прямоугольник 71">
                  <a:extLst>
                    <a:ext uri="{FF2B5EF4-FFF2-40B4-BE49-F238E27FC236}">
                      <a16:creationId xmlns:a16="http://schemas.microsoft.com/office/drawing/2014/main" id="{19806404-9CEA-1A4D-95B3-C6ED7A677A66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63" name="Скругленный прямоугольник 62">
                <a:extLst>
                  <a:ext uri="{FF2B5EF4-FFF2-40B4-BE49-F238E27FC236}">
                    <a16:creationId xmlns:a16="http://schemas.microsoft.com/office/drawing/2014/main" id="{85E03611-7859-7640-AD89-C9713086D526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033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Скругленный прямоугольник 63">
                <a:extLst>
                  <a:ext uri="{FF2B5EF4-FFF2-40B4-BE49-F238E27FC236}">
                    <a16:creationId xmlns:a16="http://schemas.microsoft.com/office/drawing/2014/main" id="{ECA90D5F-6FFA-4F4F-AEB4-2C8757C573DE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033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94EC672-7BC8-884A-A4A3-E1044727CFF2}"/>
                </a:ext>
              </a:extLst>
            </p:cNvPr>
            <p:cNvSpPr txBox="1"/>
            <p:nvPr/>
          </p:nvSpPr>
          <p:spPr>
            <a:xfrm>
              <a:off x="3346964" y="11653456"/>
              <a:ext cx="12574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omic Sans MS" panose="030F0902030302020204" pitchFamily="66" charset="0"/>
                </a:rPr>
                <a:t>they</a:t>
              </a:r>
              <a:endParaRPr lang="ru-RU" sz="2800" b="1" dirty="0"/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1915E39F-949C-3F48-B7F3-C9EC007F9CB5}"/>
              </a:ext>
            </a:extLst>
          </p:cNvPr>
          <p:cNvGrpSpPr/>
          <p:nvPr/>
        </p:nvGrpSpPr>
        <p:grpSpPr>
          <a:xfrm>
            <a:off x="6337144" y="7251126"/>
            <a:ext cx="1533905" cy="2699724"/>
            <a:chOff x="4841306" y="10475891"/>
            <a:chExt cx="1533905" cy="2699724"/>
          </a:xfrm>
        </p:grpSpPr>
        <p:grpSp>
          <p:nvGrpSpPr>
            <p:cNvPr id="75" name="Группа 74">
              <a:extLst>
                <a:ext uri="{FF2B5EF4-FFF2-40B4-BE49-F238E27FC236}">
                  <a16:creationId xmlns:a16="http://schemas.microsoft.com/office/drawing/2014/main" id="{B5A2C456-F0CB-B848-8D00-DF4C12EE93DA}"/>
                </a:ext>
              </a:extLst>
            </p:cNvPr>
            <p:cNvGrpSpPr/>
            <p:nvPr/>
          </p:nvGrpSpPr>
          <p:grpSpPr>
            <a:xfrm>
              <a:off x="4841306" y="10475891"/>
              <a:ext cx="1533905" cy="2699724"/>
              <a:chOff x="206892" y="5805973"/>
              <a:chExt cx="1533905" cy="2699724"/>
            </a:xfrm>
          </p:grpSpPr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D2375BF3-9F0E-2A47-83E3-C6CDDB1437D1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79" name="Группа 78">
                  <a:extLst>
                    <a:ext uri="{FF2B5EF4-FFF2-40B4-BE49-F238E27FC236}">
                      <a16:creationId xmlns:a16="http://schemas.microsoft.com/office/drawing/2014/main" id="{BFEC558A-32A8-B147-BD35-A7971F70096C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87" name="Скругленный прямоугольник 86">
                    <a:extLst>
                      <a:ext uri="{FF2B5EF4-FFF2-40B4-BE49-F238E27FC236}">
                        <a16:creationId xmlns:a16="http://schemas.microsoft.com/office/drawing/2014/main" id="{664A0784-2D89-414B-9DFF-1F7342167594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88" name="Полилиния 87">
                    <a:extLst>
                      <a:ext uri="{FF2B5EF4-FFF2-40B4-BE49-F238E27FC236}">
                        <a16:creationId xmlns:a16="http://schemas.microsoft.com/office/drawing/2014/main" id="{12FC891B-96C3-DB45-A332-5269CA13D07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80" name="Скругленный прямоугольник 79">
                  <a:extLst>
                    <a:ext uri="{FF2B5EF4-FFF2-40B4-BE49-F238E27FC236}">
                      <a16:creationId xmlns:a16="http://schemas.microsoft.com/office/drawing/2014/main" id="{C65D6F84-17E6-5740-8000-92088E4A5FD7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1" name="Овал 80">
                  <a:extLst>
                    <a:ext uri="{FF2B5EF4-FFF2-40B4-BE49-F238E27FC236}">
                      <a16:creationId xmlns:a16="http://schemas.microsoft.com/office/drawing/2014/main" id="{02CE7DFA-0203-E449-9F9D-68D04F538B63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2" name="Овал 81">
                  <a:extLst>
                    <a:ext uri="{FF2B5EF4-FFF2-40B4-BE49-F238E27FC236}">
                      <a16:creationId xmlns:a16="http://schemas.microsoft.com/office/drawing/2014/main" id="{FAC2A94D-D05C-054F-BF5D-3E7C5F38F87F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3" name="Овал 82">
                  <a:extLst>
                    <a:ext uri="{FF2B5EF4-FFF2-40B4-BE49-F238E27FC236}">
                      <a16:creationId xmlns:a16="http://schemas.microsoft.com/office/drawing/2014/main" id="{D249F21B-70F1-F049-AE45-634DC35ED14C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4" name="Скругленный прямоугольник 83">
                  <a:extLst>
                    <a:ext uri="{FF2B5EF4-FFF2-40B4-BE49-F238E27FC236}">
                      <a16:creationId xmlns:a16="http://schemas.microsoft.com/office/drawing/2014/main" id="{A03F80B4-F942-0043-B8C7-B406C984D9F8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5" name="Прямоугольник 84">
                  <a:extLst>
                    <a:ext uri="{FF2B5EF4-FFF2-40B4-BE49-F238E27FC236}">
                      <a16:creationId xmlns:a16="http://schemas.microsoft.com/office/drawing/2014/main" id="{801354F5-08BD-C141-8932-86C4830B89F8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6" name="Прямоугольник 85">
                  <a:extLst>
                    <a:ext uri="{FF2B5EF4-FFF2-40B4-BE49-F238E27FC236}">
                      <a16:creationId xmlns:a16="http://schemas.microsoft.com/office/drawing/2014/main" id="{32C623FB-9D6D-0B4A-9D30-FAEE2CC6475C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77" name="Скругленный прямоугольник 76">
                <a:extLst>
                  <a:ext uri="{FF2B5EF4-FFF2-40B4-BE49-F238E27FC236}">
                    <a16:creationId xmlns:a16="http://schemas.microsoft.com/office/drawing/2014/main" id="{F0E2DA68-B3AE-6846-9C1E-C936D88CC8D7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8" name="Скругленный прямоугольник 77">
                <a:extLst>
                  <a:ext uri="{FF2B5EF4-FFF2-40B4-BE49-F238E27FC236}">
                    <a16:creationId xmlns:a16="http://schemas.microsoft.com/office/drawing/2014/main" id="{6BFDF7EA-A7A0-3548-A341-67117C262B90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75E36D0-15FA-9744-859B-792E040EAD7A}"/>
                </a:ext>
              </a:extLst>
            </p:cNvPr>
            <p:cNvSpPr txBox="1"/>
            <p:nvPr/>
          </p:nvSpPr>
          <p:spPr>
            <a:xfrm>
              <a:off x="5160519" y="11664498"/>
              <a:ext cx="9248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omic Sans MS" panose="030F0902030302020204" pitchFamily="66" charset="0"/>
                </a:rPr>
                <a:t>his</a:t>
              </a:r>
              <a:endParaRPr lang="ru-RU" sz="2800" b="1" dirty="0"/>
            </a:p>
          </p:txBody>
        </p:sp>
      </p:grpSp>
      <p:sp>
        <p:nvSpPr>
          <p:cNvPr id="32" name="Трапеция 31">
            <a:extLst>
              <a:ext uri="{FF2B5EF4-FFF2-40B4-BE49-F238E27FC236}">
                <a16:creationId xmlns:a16="http://schemas.microsoft.com/office/drawing/2014/main" id="{BDE223E8-575E-2C4B-8D8F-F1A389270C0F}"/>
              </a:ext>
            </a:extLst>
          </p:cNvPr>
          <p:cNvSpPr/>
          <p:nvPr/>
        </p:nvSpPr>
        <p:spPr>
          <a:xfrm>
            <a:off x="259977" y="5658544"/>
            <a:ext cx="8624047" cy="1161439"/>
          </a:xfrm>
          <a:prstGeom prst="trapezoid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902030302020204" pitchFamily="66" charset="0"/>
              </a:rPr>
              <a:t>It is my sister’s bed. It is _____ bed.</a:t>
            </a:r>
            <a:endParaRPr lang="ru-RU" sz="2800" dirty="0"/>
          </a:p>
        </p:txBody>
      </p:sp>
      <p:pic>
        <p:nvPicPr>
          <p:cNvPr id="97" name="Рисунок 9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DB3E23-CB57-0746-BAAE-B80B7395A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154923" y="62301"/>
            <a:ext cx="911662" cy="925673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6478728E-449D-3649-B60F-D17ED199DEFD}"/>
              </a:ext>
            </a:extLst>
          </p:cNvPr>
          <p:cNvSpPr txBox="1"/>
          <p:nvPr/>
        </p:nvSpPr>
        <p:spPr>
          <a:xfrm>
            <a:off x="5538347" y="5878202"/>
            <a:ext cx="1743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Comic Sans MS" panose="030F0902030302020204" pitchFamily="66" charset="0"/>
              </a:rPr>
              <a:t>her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02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1 0.00833 L 0.00365 -1.615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811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0.00463 L 0.01788 -2.0534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" y="-1029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313 0.02176 L 0.00851 -2.04491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1033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44444E-6 0.00995 L 0.00313 -1.60348 " pathEditMode="relative" rAng="0" ptsTypes="AA">
                                      <p:cBhvr>
                                        <p:cTn id="12" dur="32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8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3BA6C21-60F6-BF46-99E4-4B9EB7B8A4DF}"/>
              </a:ext>
            </a:extLst>
          </p:cNvPr>
          <p:cNvSpPr/>
          <p:nvPr/>
        </p:nvSpPr>
        <p:spPr>
          <a:xfrm>
            <a:off x="555673" y="0"/>
            <a:ext cx="8032652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DC3129D7-0519-AE4F-8EE6-B61DF2FA658F}"/>
              </a:ext>
            </a:extLst>
          </p:cNvPr>
          <p:cNvGrpSpPr/>
          <p:nvPr/>
        </p:nvGrpSpPr>
        <p:grpSpPr>
          <a:xfrm>
            <a:off x="805541" y="-14747"/>
            <a:ext cx="321131" cy="6520543"/>
            <a:chOff x="1126669" y="0"/>
            <a:chExt cx="321131" cy="6520543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4A78805-C851-9A4A-AA90-67A1AF461695}"/>
                </a:ext>
              </a:extLst>
            </p:cNvPr>
            <p:cNvSpPr/>
            <p:nvPr/>
          </p:nvSpPr>
          <p:spPr>
            <a:xfrm>
              <a:off x="1126671" y="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F778319C-585F-C74E-983C-4952BF44CB37}"/>
                </a:ext>
              </a:extLst>
            </p:cNvPr>
            <p:cNvSpPr/>
            <p:nvPr/>
          </p:nvSpPr>
          <p:spPr>
            <a:xfrm>
              <a:off x="1126670" y="68483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C0CE215-5062-B44B-BA4F-0D61F1E746CF}"/>
                </a:ext>
              </a:extLst>
            </p:cNvPr>
            <p:cNvSpPr/>
            <p:nvPr/>
          </p:nvSpPr>
          <p:spPr>
            <a:xfrm>
              <a:off x="1126670" y="136967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286A80B1-E070-AE44-BB9D-BB43A140A425}"/>
                </a:ext>
              </a:extLst>
            </p:cNvPr>
            <p:cNvSpPr/>
            <p:nvPr/>
          </p:nvSpPr>
          <p:spPr>
            <a:xfrm>
              <a:off x="1126670" y="205450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F1E98E6C-CFEC-AC4D-9CC6-36ECA63EA18A}"/>
                </a:ext>
              </a:extLst>
            </p:cNvPr>
            <p:cNvSpPr/>
            <p:nvPr/>
          </p:nvSpPr>
          <p:spPr>
            <a:xfrm>
              <a:off x="1126669" y="273934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55846C1-A3FD-F543-945D-F276BCCF9F8D}"/>
                </a:ext>
              </a:extLst>
            </p:cNvPr>
            <p:cNvSpPr/>
            <p:nvPr/>
          </p:nvSpPr>
          <p:spPr>
            <a:xfrm>
              <a:off x="1126669" y="342417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44222561-2F37-2E40-AA24-B9ED7FF4B330}"/>
                </a:ext>
              </a:extLst>
            </p:cNvPr>
            <p:cNvSpPr/>
            <p:nvPr/>
          </p:nvSpPr>
          <p:spPr>
            <a:xfrm>
              <a:off x="1126670" y="410901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FAAA8277-DA2A-BB4D-8FCB-18F042F7A154}"/>
                </a:ext>
              </a:extLst>
            </p:cNvPr>
            <p:cNvSpPr/>
            <p:nvPr/>
          </p:nvSpPr>
          <p:spPr>
            <a:xfrm>
              <a:off x="1126669" y="479384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66BB5DEF-DE6B-F544-B7FD-928E5C9DFF31}"/>
                </a:ext>
              </a:extLst>
            </p:cNvPr>
            <p:cNvSpPr/>
            <p:nvPr/>
          </p:nvSpPr>
          <p:spPr>
            <a:xfrm>
              <a:off x="1126669" y="547868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BCB62398-CC65-BD47-91E2-68F133267304}"/>
                </a:ext>
              </a:extLst>
            </p:cNvPr>
            <p:cNvSpPr/>
            <p:nvPr/>
          </p:nvSpPr>
          <p:spPr>
            <a:xfrm>
              <a:off x="1126670" y="6183086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4A955A4-3ACF-C64E-BAFF-9561245E7124}"/>
              </a:ext>
            </a:extLst>
          </p:cNvPr>
          <p:cNvGrpSpPr/>
          <p:nvPr/>
        </p:nvGrpSpPr>
        <p:grpSpPr>
          <a:xfrm>
            <a:off x="8000677" y="-14747"/>
            <a:ext cx="321131" cy="6520543"/>
            <a:chOff x="1126669" y="0"/>
            <a:chExt cx="321131" cy="6520543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E3B9AD01-D172-BD4E-8257-A53EBBF20ED6}"/>
                </a:ext>
              </a:extLst>
            </p:cNvPr>
            <p:cNvSpPr/>
            <p:nvPr/>
          </p:nvSpPr>
          <p:spPr>
            <a:xfrm>
              <a:off x="1126671" y="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49690CBB-BF62-0C4B-BFCD-92CA9F572810}"/>
                </a:ext>
              </a:extLst>
            </p:cNvPr>
            <p:cNvSpPr/>
            <p:nvPr/>
          </p:nvSpPr>
          <p:spPr>
            <a:xfrm>
              <a:off x="1126670" y="68483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048F0604-E8DA-354F-B5C0-4CBDB0CEE68B}"/>
                </a:ext>
              </a:extLst>
            </p:cNvPr>
            <p:cNvSpPr/>
            <p:nvPr/>
          </p:nvSpPr>
          <p:spPr>
            <a:xfrm>
              <a:off x="1126670" y="136967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54F6EBD5-E5AF-0844-911C-4F3CCBCAEC84}"/>
                </a:ext>
              </a:extLst>
            </p:cNvPr>
            <p:cNvSpPr/>
            <p:nvPr/>
          </p:nvSpPr>
          <p:spPr>
            <a:xfrm>
              <a:off x="1126670" y="205450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376596B3-C36A-1547-BD44-BEDBB9A56801}"/>
                </a:ext>
              </a:extLst>
            </p:cNvPr>
            <p:cNvSpPr/>
            <p:nvPr/>
          </p:nvSpPr>
          <p:spPr>
            <a:xfrm>
              <a:off x="1126669" y="273934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755FB6E6-7F11-4847-A8C8-18283C24B250}"/>
                </a:ext>
              </a:extLst>
            </p:cNvPr>
            <p:cNvSpPr/>
            <p:nvPr/>
          </p:nvSpPr>
          <p:spPr>
            <a:xfrm>
              <a:off x="1126669" y="342417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CA71BBD6-628C-4A4C-BE51-4C79A6883F4D}"/>
                </a:ext>
              </a:extLst>
            </p:cNvPr>
            <p:cNvSpPr/>
            <p:nvPr/>
          </p:nvSpPr>
          <p:spPr>
            <a:xfrm>
              <a:off x="1126670" y="410901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115EE217-5CF1-E445-93C8-5A23A23D6284}"/>
                </a:ext>
              </a:extLst>
            </p:cNvPr>
            <p:cNvSpPr/>
            <p:nvPr/>
          </p:nvSpPr>
          <p:spPr>
            <a:xfrm>
              <a:off x="1126669" y="479384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25968A6F-C474-534C-8ADB-AA19D2E6C4DF}"/>
                </a:ext>
              </a:extLst>
            </p:cNvPr>
            <p:cNvSpPr/>
            <p:nvPr/>
          </p:nvSpPr>
          <p:spPr>
            <a:xfrm>
              <a:off x="1126669" y="547868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DB74BE87-BD10-0042-81B6-F0688E0BF8E7}"/>
                </a:ext>
              </a:extLst>
            </p:cNvPr>
            <p:cNvSpPr/>
            <p:nvPr/>
          </p:nvSpPr>
          <p:spPr>
            <a:xfrm>
              <a:off x="1126670" y="6183086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EA22D392-F94A-854A-AF75-095517A0D91F}"/>
              </a:ext>
            </a:extLst>
          </p:cNvPr>
          <p:cNvGrpSpPr/>
          <p:nvPr/>
        </p:nvGrpSpPr>
        <p:grpSpPr>
          <a:xfrm>
            <a:off x="1323114" y="7189342"/>
            <a:ext cx="1533905" cy="2699724"/>
            <a:chOff x="3170775" y="7430522"/>
            <a:chExt cx="1533905" cy="2699724"/>
          </a:xfrm>
        </p:grpSpPr>
        <p:grpSp>
          <p:nvGrpSpPr>
            <p:cNvPr id="47" name="Группа 46">
              <a:extLst>
                <a:ext uri="{FF2B5EF4-FFF2-40B4-BE49-F238E27FC236}">
                  <a16:creationId xmlns:a16="http://schemas.microsoft.com/office/drawing/2014/main" id="{F3413DBE-F411-E649-9B98-CAD887ADC297}"/>
                </a:ext>
              </a:extLst>
            </p:cNvPr>
            <p:cNvGrpSpPr/>
            <p:nvPr/>
          </p:nvGrpSpPr>
          <p:grpSpPr>
            <a:xfrm>
              <a:off x="3170775" y="7430522"/>
              <a:ext cx="1533905" cy="2699724"/>
              <a:chOff x="206892" y="5805973"/>
              <a:chExt cx="1533905" cy="2699724"/>
            </a:xfrm>
          </p:grpSpPr>
          <p:grpSp>
            <p:nvGrpSpPr>
              <p:cNvPr id="48" name="Группа 47">
                <a:extLst>
                  <a:ext uri="{FF2B5EF4-FFF2-40B4-BE49-F238E27FC236}">
                    <a16:creationId xmlns:a16="http://schemas.microsoft.com/office/drawing/2014/main" id="{7DE9C554-70C9-3149-BA3D-C1A4253F53B8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51" name="Группа 50">
                  <a:extLst>
                    <a:ext uri="{FF2B5EF4-FFF2-40B4-BE49-F238E27FC236}">
                      <a16:creationId xmlns:a16="http://schemas.microsoft.com/office/drawing/2014/main" id="{7740D29B-0ED0-3542-8FB8-28E580289B14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59" name="Скругленный прямоугольник 58">
                    <a:extLst>
                      <a:ext uri="{FF2B5EF4-FFF2-40B4-BE49-F238E27FC236}">
                        <a16:creationId xmlns:a16="http://schemas.microsoft.com/office/drawing/2014/main" id="{AAE70F3C-422A-4B46-BF9A-B1216191D61E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0" name="Полилиния 59">
                    <a:extLst>
                      <a:ext uri="{FF2B5EF4-FFF2-40B4-BE49-F238E27FC236}">
                        <a16:creationId xmlns:a16="http://schemas.microsoft.com/office/drawing/2014/main" id="{F738A098-1760-5943-8B1C-EBC8015B7E0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00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52" name="Скругленный прямоугольник 51">
                  <a:extLst>
                    <a:ext uri="{FF2B5EF4-FFF2-40B4-BE49-F238E27FC236}">
                      <a16:creationId xmlns:a16="http://schemas.microsoft.com/office/drawing/2014/main" id="{0D96D732-2698-6F47-BEE6-D0414B57D238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3" name="Овал 52">
                  <a:extLst>
                    <a:ext uri="{FF2B5EF4-FFF2-40B4-BE49-F238E27FC236}">
                      <a16:creationId xmlns:a16="http://schemas.microsoft.com/office/drawing/2014/main" id="{1932BECF-F3FF-DA4F-BF32-EB8EA35B90C0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4" name="Овал 53">
                  <a:extLst>
                    <a:ext uri="{FF2B5EF4-FFF2-40B4-BE49-F238E27FC236}">
                      <a16:creationId xmlns:a16="http://schemas.microsoft.com/office/drawing/2014/main" id="{1E33A305-95F9-B24F-9286-C361D55CC04D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5" name="Овал 54">
                  <a:extLst>
                    <a:ext uri="{FF2B5EF4-FFF2-40B4-BE49-F238E27FC236}">
                      <a16:creationId xmlns:a16="http://schemas.microsoft.com/office/drawing/2014/main" id="{B532E466-67B5-0942-B79D-E4798A837D6F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6" name="Скругленный прямоугольник 55">
                  <a:extLst>
                    <a:ext uri="{FF2B5EF4-FFF2-40B4-BE49-F238E27FC236}">
                      <a16:creationId xmlns:a16="http://schemas.microsoft.com/office/drawing/2014/main" id="{7944F6FA-F459-DD4B-BFA2-CA328669E975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7" name="Прямоугольник 56">
                  <a:extLst>
                    <a:ext uri="{FF2B5EF4-FFF2-40B4-BE49-F238E27FC236}">
                      <a16:creationId xmlns:a16="http://schemas.microsoft.com/office/drawing/2014/main" id="{AB5CAF68-2BFA-E34C-8025-0AE4EFDF436E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8" name="Прямоугольник 57">
                  <a:extLst>
                    <a:ext uri="{FF2B5EF4-FFF2-40B4-BE49-F238E27FC236}">
                      <a16:creationId xmlns:a16="http://schemas.microsoft.com/office/drawing/2014/main" id="{2914B9A5-FF4C-8F4B-BB8D-F2D039AFF743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49" name="Скругленный прямоугольник 48">
                <a:extLst>
                  <a:ext uri="{FF2B5EF4-FFF2-40B4-BE49-F238E27FC236}">
                    <a16:creationId xmlns:a16="http://schemas.microsoft.com/office/drawing/2014/main" id="{07352DF3-5A38-9B48-845E-F4CD67FD534B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" name="Скругленный прямоугольник 49">
                <a:extLst>
                  <a:ext uri="{FF2B5EF4-FFF2-40B4-BE49-F238E27FC236}">
                    <a16:creationId xmlns:a16="http://schemas.microsoft.com/office/drawing/2014/main" id="{DB552227-F135-FB47-9AD2-925B118C9EA2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40A0B74-9CF8-D14E-99C3-84214CEBFA31}"/>
                </a:ext>
              </a:extLst>
            </p:cNvPr>
            <p:cNvSpPr txBox="1"/>
            <p:nvPr/>
          </p:nvSpPr>
          <p:spPr>
            <a:xfrm>
              <a:off x="3562034" y="8595644"/>
              <a:ext cx="766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omic Sans MS" panose="030F0902030302020204" pitchFamily="66" charset="0"/>
                </a:rPr>
                <a:t>our</a:t>
              </a:r>
              <a:endParaRPr lang="ru-RU" sz="2800" b="1" dirty="0"/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D76E4B22-E6E2-9D40-964B-037681BEDD72}"/>
              </a:ext>
            </a:extLst>
          </p:cNvPr>
          <p:cNvGrpSpPr/>
          <p:nvPr/>
        </p:nvGrpSpPr>
        <p:grpSpPr>
          <a:xfrm>
            <a:off x="4725512" y="7251126"/>
            <a:ext cx="1533905" cy="2699724"/>
            <a:chOff x="4850395" y="7430522"/>
            <a:chExt cx="1533905" cy="2699724"/>
          </a:xfrm>
        </p:grpSpPr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4D896C78-13C5-1043-833E-766A82D314BE}"/>
                </a:ext>
              </a:extLst>
            </p:cNvPr>
            <p:cNvGrpSpPr/>
            <p:nvPr/>
          </p:nvGrpSpPr>
          <p:grpSpPr>
            <a:xfrm>
              <a:off x="4850395" y="7430522"/>
              <a:ext cx="1533905" cy="2699724"/>
              <a:chOff x="206892" y="5805973"/>
              <a:chExt cx="1533905" cy="2699724"/>
            </a:xfrm>
          </p:grpSpPr>
          <p:grpSp>
            <p:nvGrpSpPr>
              <p:cNvPr id="34" name="Группа 33">
                <a:extLst>
                  <a:ext uri="{FF2B5EF4-FFF2-40B4-BE49-F238E27FC236}">
                    <a16:creationId xmlns:a16="http://schemas.microsoft.com/office/drawing/2014/main" id="{0972AC60-F6F7-5749-B2FC-7E69B490963C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37" name="Группа 36">
                  <a:extLst>
                    <a:ext uri="{FF2B5EF4-FFF2-40B4-BE49-F238E27FC236}">
                      <a16:creationId xmlns:a16="http://schemas.microsoft.com/office/drawing/2014/main" id="{A4D66F36-629A-CE47-AFE6-3CA4D13B48AE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45" name="Скругленный прямоугольник 44">
                    <a:extLst>
                      <a:ext uri="{FF2B5EF4-FFF2-40B4-BE49-F238E27FC236}">
                        <a16:creationId xmlns:a16="http://schemas.microsoft.com/office/drawing/2014/main" id="{46890302-CA4E-A344-A7F0-4A0DCE5A89A2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46" name="Полилиния 45">
                    <a:extLst>
                      <a:ext uri="{FF2B5EF4-FFF2-40B4-BE49-F238E27FC236}">
                        <a16:creationId xmlns:a16="http://schemas.microsoft.com/office/drawing/2014/main" id="{255FF674-139A-6849-BE04-827B5A0FA313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38" name="Скругленный прямоугольник 37">
                  <a:extLst>
                    <a:ext uri="{FF2B5EF4-FFF2-40B4-BE49-F238E27FC236}">
                      <a16:creationId xmlns:a16="http://schemas.microsoft.com/office/drawing/2014/main" id="{B2E34C27-42F5-6348-BF80-7A757F177E96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9" name="Овал 38">
                  <a:extLst>
                    <a:ext uri="{FF2B5EF4-FFF2-40B4-BE49-F238E27FC236}">
                      <a16:creationId xmlns:a16="http://schemas.microsoft.com/office/drawing/2014/main" id="{629B94F9-B759-B348-BE50-EB06ED6F77DA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0" name="Овал 39">
                  <a:extLst>
                    <a:ext uri="{FF2B5EF4-FFF2-40B4-BE49-F238E27FC236}">
                      <a16:creationId xmlns:a16="http://schemas.microsoft.com/office/drawing/2014/main" id="{33D2BA3C-1525-E748-A533-B3BA7CEB8AEE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1" name="Овал 40">
                  <a:extLst>
                    <a:ext uri="{FF2B5EF4-FFF2-40B4-BE49-F238E27FC236}">
                      <a16:creationId xmlns:a16="http://schemas.microsoft.com/office/drawing/2014/main" id="{2F82FD0C-65F0-DB41-89A9-7884DEBB298D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2" name="Скругленный прямоугольник 41">
                  <a:extLst>
                    <a:ext uri="{FF2B5EF4-FFF2-40B4-BE49-F238E27FC236}">
                      <a16:creationId xmlns:a16="http://schemas.microsoft.com/office/drawing/2014/main" id="{A34A4D70-D781-6841-A97B-5458BB09A7D8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3" name="Прямоугольник 42">
                  <a:extLst>
                    <a:ext uri="{FF2B5EF4-FFF2-40B4-BE49-F238E27FC236}">
                      <a16:creationId xmlns:a16="http://schemas.microsoft.com/office/drawing/2014/main" id="{43CD72A5-E775-6D49-A954-A9904B7CFB83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4" name="Прямоугольник 43">
                  <a:extLst>
                    <a:ext uri="{FF2B5EF4-FFF2-40B4-BE49-F238E27FC236}">
                      <a16:creationId xmlns:a16="http://schemas.microsoft.com/office/drawing/2014/main" id="{61DA2C4D-BC30-3241-846E-99D9073B081C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35" name="Скругленный прямоугольник 34">
                <a:extLst>
                  <a:ext uri="{FF2B5EF4-FFF2-40B4-BE49-F238E27FC236}">
                    <a16:creationId xmlns:a16="http://schemas.microsoft.com/office/drawing/2014/main" id="{3EC21E6F-A266-BB43-95E9-55C1E903CC52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Скругленный прямоугольник 35">
                <a:extLst>
                  <a:ext uri="{FF2B5EF4-FFF2-40B4-BE49-F238E27FC236}">
                    <a16:creationId xmlns:a16="http://schemas.microsoft.com/office/drawing/2014/main" id="{F0EC3F4F-72C0-6643-8DEC-6E804C41B4AE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B44D8CEF-07E5-D148-A6BB-6C90000327CD}"/>
                </a:ext>
              </a:extLst>
            </p:cNvPr>
            <p:cNvSpPr txBox="1"/>
            <p:nvPr/>
          </p:nvSpPr>
          <p:spPr>
            <a:xfrm>
              <a:off x="5233101" y="8602835"/>
              <a:ext cx="766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omic Sans MS" panose="030F0902030302020204" pitchFamily="66" charset="0"/>
                </a:rPr>
                <a:t>his</a:t>
              </a:r>
              <a:endParaRPr lang="ru-RU" sz="2800" b="1" dirty="0"/>
            </a:p>
          </p:txBody>
        </p:sp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44B9D7ED-6092-5844-85E4-0CA6431BDF9D}"/>
              </a:ext>
            </a:extLst>
          </p:cNvPr>
          <p:cNvGrpSpPr/>
          <p:nvPr/>
        </p:nvGrpSpPr>
        <p:grpSpPr>
          <a:xfrm>
            <a:off x="3014454" y="7210468"/>
            <a:ext cx="1533905" cy="2699724"/>
            <a:chOff x="3192315" y="10475891"/>
            <a:chExt cx="1533905" cy="2699724"/>
          </a:xfrm>
        </p:grpSpPr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id="{4D6A37A5-64C8-3B41-BAB0-4FE9D0FB120A}"/>
                </a:ext>
              </a:extLst>
            </p:cNvPr>
            <p:cNvGrpSpPr/>
            <p:nvPr/>
          </p:nvGrpSpPr>
          <p:grpSpPr>
            <a:xfrm>
              <a:off x="3192315" y="10475891"/>
              <a:ext cx="1533905" cy="2699724"/>
              <a:chOff x="206892" y="5805973"/>
              <a:chExt cx="1533905" cy="2699724"/>
            </a:xfrm>
          </p:grpSpPr>
          <p:grpSp>
            <p:nvGrpSpPr>
              <p:cNvPr id="62" name="Группа 61">
                <a:extLst>
                  <a:ext uri="{FF2B5EF4-FFF2-40B4-BE49-F238E27FC236}">
                    <a16:creationId xmlns:a16="http://schemas.microsoft.com/office/drawing/2014/main" id="{5E75D971-46A6-E04A-A517-89BFA6CCFCC2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65" name="Группа 64">
                  <a:extLst>
                    <a:ext uri="{FF2B5EF4-FFF2-40B4-BE49-F238E27FC236}">
                      <a16:creationId xmlns:a16="http://schemas.microsoft.com/office/drawing/2014/main" id="{E9F6B8B5-22C4-B745-BE06-9B966C0677D1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73" name="Скругленный прямоугольник 72">
                    <a:extLst>
                      <a:ext uri="{FF2B5EF4-FFF2-40B4-BE49-F238E27FC236}">
                        <a16:creationId xmlns:a16="http://schemas.microsoft.com/office/drawing/2014/main" id="{B16165FD-D9DF-6A49-A094-91C73197A55A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74" name="Полилиния 73">
                    <a:extLst>
                      <a:ext uri="{FF2B5EF4-FFF2-40B4-BE49-F238E27FC236}">
                        <a16:creationId xmlns:a16="http://schemas.microsoft.com/office/drawing/2014/main" id="{DDC03AE1-33A4-A245-80B5-B0FB577B2E42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033FFF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66" name="Скругленный прямоугольник 65">
                  <a:extLst>
                    <a:ext uri="{FF2B5EF4-FFF2-40B4-BE49-F238E27FC236}">
                      <a16:creationId xmlns:a16="http://schemas.microsoft.com/office/drawing/2014/main" id="{20338C29-BD53-B84E-BDD4-C063B5172E9E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7" name="Овал 66">
                  <a:extLst>
                    <a:ext uri="{FF2B5EF4-FFF2-40B4-BE49-F238E27FC236}">
                      <a16:creationId xmlns:a16="http://schemas.microsoft.com/office/drawing/2014/main" id="{E56E1481-7FC7-C546-867D-04F4C3415804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8" name="Овал 67">
                  <a:extLst>
                    <a:ext uri="{FF2B5EF4-FFF2-40B4-BE49-F238E27FC236}">
                      <a16:creationId xmlns:a16="http://schemas.microsoft.com/office/drawing/2014/main" id="{BBED6BD6-2BCE-D646-9346-23F7D7363FB1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9" name="Овал 68">
                  <a:extLst>
                    <a:ext uri="{FF2B5EF4-FFF2-40B4-BE49-F238E27FC236}">
                      <a16:creationId xmlns:a16="http://schemas.microsoft.com/office/drawing/2014/main" id="{3B13A788-8421-5149-9744-F7A65358C8F5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0" name="Скругленный прямоугольник 69">
                  <a:extLst>
                    <a:ext uri="{FF2B5EF4-FFF2-40B4-BE49-F238E27FC236}">
                      <a16:creationId xmlns:a16="http://schemas.microsoft.com/office/drawing/2014/main" id="{6571E5F3-205C-F645-9BAF-E9B8A9E5458F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1" name="Прямоугольник 70">
                  <a:extLst>
                    <a:ext uri="{FF2B5EF4-FFF2-40B4-BE49-F238E27FC236}">
                      <a16:creationId xmlns:a16="http://schemas.microsoft.com/office/drawing/2014/main" id="{A8A0EF76-AF26-6D47-904D-CB31D25BE6AF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2" name="Прямоугольник 71">
                  <a:extLst>
                    <a:ext uri="{FF2B5EF4-FFF2-40B4-BE49-F238E27FC236}">
                      <a16:creationId xmlns:a16="http://schemas.microsoft.com/office/drawing/2014/main" id="{19806404-9CEA-1A4D-95B3-C6ED7A677A66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63" name="Скругленный прямоугольник 62">
                <a:extLst>
                  <a:ext uri="{FF2B5EF4-FFF2-40B4-BE49-F238E27FC236}">
                    <a16:creationId xmlns:a16="http://schemas.microsoft.com/office/drawing/2014/main" id="{85E03611-7859-7640-AD89-C9713086D526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033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Скругленный прямоугольник 63">
                <a:extLst>
                  <a:ext uri="{FF2B5EF4-FFF2-40B4-BE49-F238E27FC236}">
                    <a16:creationId xmlns:a16="http://schemas.microsoft.com/office/drawing/2014/main" id="{ECA90D5F-6FFA-4F4F-AEB4-2C8757C573DE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033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94EC672-7BC8-884A-A4A3-E1044727CFF2}"/>
                </a:ext>
              </a:extLst>
            </p:cNvPr>
            <p:cNvSpPr txBox="1"/>
            <p:nvPr/>
          </p:nvSpPr>
          <p:spPr>
            <a:xfrm>
              <a:off x="3346964" y="11653456"/>
              <a:ext cx="12574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omic Sans MS" panose="030F0902030302020204" pitchFamily="66" charset="0"/>
                </a:rPr>
                <a:t>her</a:t>
              </a:r>
              <a:endParaRPr lang="ru-RU" sz="2800" b="1" dirty="0"/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1915E39F-949C-3F48-B7F3-C9EC007F9CB5}"/>
              </a:ext>
            </a:extLst>
          </p:cNvPr>
          <p:cNvGrpSpPr/>
          <p:nvPr/>
        </p:nvGrpSpPr>
        <p:grpSpPr>
          <a:xfrm>
            <a:off x="6337144" y="7251126"/>
            <a:ext cx="1533905" cy="2699724"/>
            <a:chOff x="4841306" y="10475891"/>
            <a:chExt cx="1533905" cy="2699724"/>
          </a:xfrm>
        </p:grpSpPr>
        <p:grpSp>
          <p:nvGrpSpPr>
            <p:cNvPr id="75" name="Группа 74">
              <a:extLst>
                <a:ext uri="{FF2B5EF4-FFF2-40B4-BE49-F238E27FC236}">
                  <a16:creationId xmlns:a16="http://schemas.microsoft.com/office/drawing/2014/main" id="{B5A2C456-F0CB-B848-8D00-DF4C12EE93DA}"/>
                </a:ext>
              </a:extLst>
            </p:cNvPr>
            <p:cNvGrpSpPr/>
            <p:nvPr/>
          </p:nvGrpSpPr>
          <p:grpSpPr>
            <a:xfrm>
              <a:off x="4841306" y="10475891"/>
              <a:ext cx="1533905" cy="2699724"/>
              <a:chOff x="206892" y="5805973"/>
              <a:chExt cx="1533905" cy="2699724"/>
            </a:xfrm>
          </p:grpSpPr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D2375BF3-9F0E-2A47-83E3-C6CDDB1437D1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79" name="Группа 78">
                  <a:extLst>
                    <a:ext uri="{FF2B5EF4-FFF2-40B4-BE49-F238E27FC236}">
                      <a16:creationId xmlns:a16="http://schemas.microsoft.com/office/drawing/2014/main" id="{BFEC558A-32A8-B147-BD35-A7971F70096C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87" name="Скругленный прямоугольник 86">
                    <a:extLst>
                      <a:ext uri="{FF2B5EF4-FFF2-40B4-BE49-F238E27FC236}">
                        <a16:creationId xmlns:a16="http://schemas.microsoft.com/office/drawing/2014/main" id="{664A0784-2D89-414B-9DFF-1F7342167594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88" name="Полилиния 87">
                    <a:extLst>
                      <a:ext uri="{FF2B5EF4-FFF2-40B4-BE49-F238E27FC236}">
                        <a16:creationId xmlns:a16="http://schemas.microsoft.com/office/drawing/2014/main" id="{12FC891B-96C3-DB45-A332-5269CA13D07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80" name="Скругленный прямоугольник 79">
                  <a:extLst>
                    <a:ext uri="{FF2B5EF4-FFF2-40B4-BE49-F238E27FC236}">
                      <a16:creationId xmlns:a16="http://schemas.microsoft.com/office/drawing/2014/main" id="{C65D6F84-17E6-5740-8000-92088E4A5FD7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1" name="Овал 80">
                  <a:extLst>
                    <a:ext uri="{FF2B5EF4-FFF2-40B4-BE49-F238E27FC236}">
                      <a16:creationId xmlns:a16="http://schemas.microsoft.com/office/drawing/2014/main" id="{02CE7DFA-0203-E449-9F9D-68D04F538B63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2" name="Овал 81">
                  <a:extLst>
                    <a:ext uri="{FF2B5EF4-FFF2-40B4-BE49-F238E27FC236}">
                      <a16:creationId xmlns:a16="http://schemas.microsoft.com/office/drawing/2014/main" id="{FAC2A94D-D05C-054F-BF5D-3E7C5F38F87F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3" name="Овал 82">
                  <a:extLst>
                    <a:ext uri="{FF2B5EF4-FFF2-40B4-BE49-F238E27FC236}">
                      <a16:creationId xmlns:a16="http://schemas.microsoft.com/office/drawing/2014/main" id="{D249F21B-70F1-F049-AE45-634DC35ED14C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4" name="Скругленный прямоугольник 83">
                  <a:extLst>
                    <a:ext uri="{FF2B5EF4-FFF2-40B4-BE49-F238E27FC236}">
                      <a16:creationId xmlns:a16="http://schemas.microsoft.com/office/drawing/2014/main" id="{A03F80B4-F942-0043-B8C7-B406C984D9F8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5" name="Прямоугольник 84">
                  <a:extLst>
                    <a:ext uri="{FF2B5EF4-FFF2-40B4-BE49-F238E27FC236}">
                      <a16:creationId xmlns:a16="http://schemas.microsoft.com/office/drawing/2014/main" id="{801354F5-08BD-C141-8932-86C4830B89F8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6" name="Прямоугольник 85">
                  <a:extLst>
                    <a:ext uri="{FF2B5EF4-FFF2-40B4-BE49-F238E27FC236}">
                      <a16:creationId xmlns:a16="http://schemas.microsoft.com/office/drawing/2014/main" id="{32C623FB-9D6D-0B4A-9D30-FAEE2CC6475C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77" name="Скругленный прямоугольник 76">
                <a:extLst>
                  <a:ext uri="{FF2B5EF4-FFF2-40B4-BE49-F238E27FC236}">
                    <a16:creationId xmlns:a16="http://schemas.microsoft.com/office/drawing/2014/main" id="{F0E2DA68-B3AE-6846-9C1E-C936D88CC8D7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8" name="Скругленный прямоугольник 77">
                <a:extLst>
                  <a:ext uri="{FF2B5EF4-FFF2-40B4-BE49-F238E27FC236}">
                    <a16:creationId xmlns:a16="http://schemas.microsoft.com/office/drawing/2014/main" id="{6BFDF7EA-A7A0-3548-A341-67117C262B90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75E36D0-15FA-9744-859B-792E040EAD7A}"/>
                </a:ext>
              </a:extLst>
            </p:cNvPr>
            <p:cNvSpPr txBox="1"/>
            <p:nvPr/>
          </p:nvSpPr>
          <p:spPr>
            <a:xfrm>
              <a:off x="5160519" y="11664498"/>
              <a:ext cx="9248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omic Sans MS" panose="030F0902030302020204" pitchFamily="66" charset="0"/>
                </a:rPr>
                <a:t>my</a:t>
              </a:r>
              <a:endParaRPr lang="ru-RU" sz="2800" b="1" dirty="0"/>
            </a:p>
          </p:txBody>
        </p:sp>
      </p:grpSp>
      <p:sp>
        <p:nvSpPr>
          <p:cNvPr id="32" name="Трапеция 31">
            <a:extLst>
              <a:ext uri="{FF2B5EF4-FFF2-40B4-BE49-F238E27FC236}">
                <a16:creationId xmlns:a16="http://schemas.microsoft.com/office/drawing/2014/main" id="{BDE223E8-575E-2C4B-8D8F-F1A389270C0F}"/>
              </a:ext>
            </a:extLst>
          </p:cNvPr>
          <p:cNvSpPr/>
          <p:nvPr/>
        </p:nvSpPr>
        <p:spPr>
          <a:xfrm>
            <a:off x="259977" y="5658544"/>
            <a:ext cx="8624047" cy="1161439"/>
          </a:xfrm>
          <a:prstGeom prst="trapezoid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902030302020204" pitchFamily="66" charset="0"/>
              </a:rPr>
              <a:t>This is Dad’s umbrella. It is ___ umbrella.</a:t>
            </a:r>
            <a:endParaRPr lang="ru-RU" sz="2800" dirty="0"/>
          </a:p>
        </p:txBody>
      </p:sp>
      <p:pic>
        <p:nvPicPr>
          <p:cNvPr id="97" name="Рисунок 9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DB3E23-CB57-0746-BAAE-B80B7395A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154923" y="62301"/>
            <a:ext cx="911662" cy="925673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8AC0F583-E249-B547-912D-93B474252442}"/>
              </a:ext>
            </a:extLst>
          </p:cNvPr>
          <p:cNvSpPr txBox="1"/>
          <p:nvPr/>
        </p:nvSpPr>
        <p:spPr>
          <a:xfrm>
            <a:off x="5588369" y="5854576"/>
            <a:ext cx="1048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Comic Sans MS" panose="030F0902030302020204" pitchFamily="66" charset="0"/>
              </a:rPr>
              <a:t>his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33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1 0.00833 L 0.00365 -1.615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811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0.00463 L 0.01788 -2.0534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" y="-1029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313 0.02176 L 0.00851 -2.04491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1033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44444E-6 0.00995 L 0.00313 -1.60348 " pathEditMode="relative" rAng="0" ptsTypes="AA">
                                      <p:cBhvr>
                                        <p:cTn id="12" dur="32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8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  <p:bldLst>
      <p:bldP spid="9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3BA6C21-60F6-BF46-99E4-4B9EB7B8A4DF}"/>
              </a:ext>
            </a:extLst>
          </p:cNvPr>
          <p:cNvSpPr/>
          <p:nvPr/>
        </p:nvSpPr>
        <p:spPr>
          <a:xfrm>
            <a:off x="555673" y="0"/>
            <a:ext cx="8032652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DC3129D7-0519-AE4F-8EE6-B61DF2FA658F}"/>
              </a:ext>
            </a:extLst>
          </p:cNvPr>
          <p:cNvGrpSpPr/>
          <p:nvPr/>
        </p:nvGrpSpPr>
        <p:grpSpPr>
          <a:xfrm>
            <a:off x="805541" y="-14747"/>
            <a:ext cx="321131" cy="6520543"/>
            <a:chOff x="1126669" y="0"/>
            <a:chExt cx="321131" cy="6520543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4A78805-C851-9A4A-AA90-67A1AF461695}"/>
                </a:ext>
              </a:extLst>
            </p:cNvPr>
            <p:cNvSpPr/>
            <p:nvPr/>
          </p:nvSpPr>
          <p:spPr>
            <a:xfrm>
              <a:off x="1126671" y="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F778319C-585F-C74E-983C-4952BF44CB37}"/>
                </a:ext>
              </a:extLst>
            </p:cNvPr>
            <p:cNvSpPr/>
            <p:nvPr/>
          </p:nvSpPr>
          <p:spPr>
            <a:xfrm>
              <a:off x="1126670" y="68483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C0CE215-5062-B44B-BA4F-0D61F1E746CF}"/>
                </a:ext>
              </a:extLst>
            </p:cNvPr>
            <p:cNvSpPr/>
            <p:nvPr/>
          </p:nvSpPr>
          <p:spPr>
            <a:xfrm>
              <a:off x="1126670" y="136967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286A80B1-E070-AE44-BB9D-BB43A140A425}"/>
                </a:ext>
              </a:extLst>
            </p:cNvPr>
            <p:cNvSpPr/>
            <p:nvPr/>
          </p:nvSpPr>
          <p:spPr>
            <a:xfrm>
              <a:off x="1126670" y="205450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F1E98E6C-CFEC-AC4D-9CC6-36ECA63EA18A}"/>
                </a:ext>
              </a:extLst>
            </p:cNvPr>
            <p:cNvSpPr/>
            <p:nvPr/>
          </p:nvSpPr>
          <p:spPr>
            <a:xfrm>
              <a:off x="1126669" y="273934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55846C1-A3FD-F543-945D-F276BCCF9F8D}"/>
                </a:ext>
              </a:extLst>
            </p:cNvPr>
            <p:cNvSpPr/>
            <p:nvPr/>
          </p:nvSpPr>
          <p:spPr>
            <a:xfrm>
              <a:off x="1126669" y="342417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44222561-2F37-2E40-AA24-B9ED7FF4B330}"/>
                </a:ext>
              </a:extLst>
            </p:cNvPr>
            <p:cNvSpPr/>
            <p:nvPr/>
          </p:nvSpPr>
          <p:spPr>
            <a:xfrm>
              <a:off x="1126670" y="410901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FAAA8277-DA2A-BB4D-8FCB-18F042F7A154}"/>
                </a:ext>
              </a:extLst>
            </p:cNvPr>
            <p:cNvSpPr/>
            <p:nvPr/>
          </p:nvSpPr>
          <p:spPr>
            <a:xfrm>
              <a:off x="1126669" y="479384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66BB5DEF-DE6B-F544-B7FD-928E5C9DFF31}"/>
                </a:ext>
              </a:extLst>
            </p:cNvPr>
            <p:cNvSpPr/>
            <p:nvPr/>
          </p:nvSpPr>
          <p:spPr>
            <a:xfrm>
              <a:off x="1126669" y="547868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BCB62398-CC65-BD47-91E2-68F133267304}"/>
                </a:ext>
              </a:extLst>
            </p:cNvPr>
            <p:cNvSpPr/>
            <p:nvPr/>
          </p:nvSpPr>
          <p:spPr>
            <a:xfrm>
              <a:off x="1126670" y="6183086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4A955A4-3ACF-C64E-BAFF-9561245E7124}"/>
              </a:ext>
            </a:extLst>
          </p:cNvPr>
          <p:cNvGrpSpPr/>
          <p:nvPr/>
        </p:nvGrpSpPr>
        <p:grpSpPr>
          <a:xfrm>
            <a:off x="8000677" y="-14747"/>
            <a:ext cx="321131" cy="6520543"/>
            <a:chOff x="1126669" y="0"/>
            <a:chExt cx="321131" cy="6520543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E3B9AD01-D172-BD4E-8257-A53EBBF20ED6}"/>
                </a:ext>
              </a:extLst>
            </p:cNvPr>
            <p:cNvSpPr/>
            <p:nvPr/>
          </p:nvSpPr>
          <p:spPr>
            <a:xfrm>
              <a:off x="1126671" y="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49690CBB-BF62-0C4B-BFCD-92CA9F572810}"/>
                </a:ext>
              </a:extLst>
            </p:cNvPr>
            <p:cNvSpPr/>
            <p:nvPr/>
          </p:nvSpPr>
          <p:spPr>
            <a:xfrm>
              <a:off x="1126670" y="68483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048F0604-E8DA-354F-B5C0-4CBDB0CEE68B}"/>
                </a:ext>
              </a:extLst>
            </p:cNvPr>
            <p:cNvSpPr/>
            <p:nvPr/>
          </p:nvSpPr>
          <p:spPr>
            <a:xfrm>
              <a:off x="1126670" y="136967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54F6EBD5-E5AF-0844-911C-4F3CCBCAEC84}"/>
                </a:ext>
              </a:extLst>
            </p:cNvPr>
            <p:cNvSpPr/>
            <p:nvPr/>
          </p:nvSpPr>
          <p:spPr>
            <a:xfrm>
              <a:off x="1126670" y="205450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376596B3-C36A-1547-BD44-BEDBB9A56801}"/>
                </a:ext>
              </a:extLst>
            </p:cNvPr>
            <p:cNvSpPr/>
            <p:nvPr/>
          </p:nvSpPr>
          <p:spPr>
            <a:xfrm>
              <a:off x="1126669" y="273934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755FB6E6-7F11-4847-A8C8-18283C24B250}"/>
                </a:ext>
              </a:extLst>
            </p:cNvPr>
            <p:cNvSpPr/>
            <p:nvPr/>
          </p:nvSpPr>
          <p:spPr>
            <a:xfrm>
              <a:off x="1126669" y="342417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CA71BBD6-628C-4A4C-BE51-4C79A6883F4D}"/>
                </a:ext>
              </a:extLst>
            </p:cNvPr>
            <p:cNvSpPr/>
            <p:nvPr/>
          </p:nvSpPr>
          <p:spPr>
            <a:xfrm>
              <a:off x="1126670" y="410901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115EE217-5CF1-E445-93C8-5A23A23D6284}"/>
                </a:ext>
              </a:extLst>
            </p:cNvPr>
            <p:cNvSpPr/>
            <p:nvPr/>
          </p:nvSpPr>
          <p:spPr>
            <a:xfrm>
              <a:off x="1126669" y="479384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25968A6F-C474-534C-8ADB-AA19D2E6C4DF}"/>
                </a:ext>
              </a:extLst>
            </p:cNvPr>
            <p:cNvSpPr/>
            <p:nvPr/>
          </p:nvSpPr>
          <p:spPr>
            <a:xfrm>
              <a:off x="1126669" y="547868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DB74BE87-BD10-0042-81B6-F0688E0BF8E7}"/>
                </a:ext>
              </a:extLst>
            </p:cNvPr>
            <p:cNvSpPr/>
            <p:nvPr/>
          </p:nvSpPr>
          <p:spPr>
            <a:xfrm>
              <a:off x="1126670" y="6183086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EA22D392-F94A-854A-AF75-095517A0D91F}"/>
              </a:ext>
            </a:extLst>
          </p:cNvPr>
          <p:cNvGrpSpPr/>
          <p:nvPr/>
        </p:nvGrpSpPr>
        <p:grpSpPr>
          <a:xfrm>
            <a:off x="1323114" y="7189342"/>
            <a:ext cx="1533905" cy="2699724"/>
            <a:chOff x="3170775" y="7430522"/>
            <a:chExt cx="1533905" cy="2699724"/>
          </a:xfrm>
        </p:grpSpPr>
        <p:grpSp>
          <p:nvGrpSpPr>
            <p:cNvPr id="47" name="Группа 46">
              <a:extLst>
                <a:ext uri="{FF2B5EF4-FFF2-40B4-BE49-F238E27FC236}">
                  <a16:creationId xmlns:a16="http://schemas.microsoft.com/office/drawing/2014/main" id="{F3413DBE-F411-E649-9B98-CAD887ADC297}"/>
                </a:ext>
              </a:extLst>
            </p:cNvPr>
            <p:cNvGrpSpPr/>
            <p:nvPr/>
          </p:nvGrpSpPr>
          <p:grpSpPr>
            <a:xfrm>
              <a:off x="3170775" y="7430522"/>
              <a:ext cx="1533905" cy="2699724"/>
              <a:chOff x="206892" y="5805973"/>
              <a:chExt cx="1533905" cy="2699724"/>
            </a:xfrm>
          </p:grpSpPr>
          <p:grpSp>
            <p:nvGrpSpPr>
              <p:cNvPr id="48" name="Группа 47">
                <a:extLst>
                  <a:ext uri="{FF2B5EF4-FFF2-40B4-BE49-F238E27FC236}">
                    <a16:creationId xmlns:a16="http://schemas.microsoft.com/office/drawing/2014/main" id="{7DE9C554-70C9-3149-BA3D-C1A4253F53B8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51" name="Группа 50">
                  <a:extLst>
                    <a:ext uri="{FF2B5EF4-FFF2-40B4-BE49-F238E27FC236}">
                      <a16:creationId xmlns:a16="http://schemas.microsoft.com/office/drawing/2014/main" id="{7740D29B-0ED0-3542-8FB8-28E580289B14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59" name="Скругленный прямоугольник 58">
                    <a:extLst>
                      <a:ext uri="{FF2B5EF4-FFF2-40B4-BE49-F238E27FC236}">
                        <a16:creationId xmlns:a16="http://schemas.microsoft.com/office/drawing/2014/main" id="{AAE70F3C-422A-4B46-BF9A-B1216191D61E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0" name="Полилиния 59">
                    <a:extLst>
                      <a:ext uri="{FF2B5EF4-FFF2-40B4-BE49-F238E27FC236}">
                        <a16:creationId xmlns:a16="http://schemas.microsoft.com/office/drawing/2014/main" id="{F738A098-1760-5943-8B1C-EBC8015B7E0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00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52" name="Скругленный прямоугольник 51">
                  <a:extLst>
                    <a:ext uri="{FF2B5EF4-FFF2-40B4-BE49-F238E27FC236}">
                      <a16:creationId xmlns:a16="http://schemas.microsoft.com/office/drawing/2014/main" id="{0D96D732-2698-6F47-BEE6-D0414B57D238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3" name="Овал 52">
                  <a:extLst>
                    <a:ext uri="{FF2B5EF4-FFF2-40B4-BE49-F238E27FC236}">
                      <a16:creationId xmlns:a16="http://schemas.microsoft.com/office/drawing/2014/main" id="{1932BECF-F3FF-DA4F-BF32-EB8EA35B90C0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4" name="Овал 53">
                  <a:extLst>
                    <a:ext uri="{FF2B5EF4-FFF2-40B4-BE49-F238E27FC236}">
                      <a16:creationId xmlns:a16="http://schemas.microsoft.com/office/drawing/2014/main" id="{1E33A305-95F9-B24F-9286-C361D55CC04D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5" name="Овал 54">
                  <a:extLst>
                    <a:ext uri="{FF2B5EF4-FFF2-40B4-BE49-F238E27FC236}">
                      <a16:creationId xmlns:a16="http://schemas.microsoft.com/office/drawing/2014/main" id="{B532E466-67B5-0942-B79D-E4798A837D6F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6" name="Скругленный прямоугольник 55">
                  <a:extLst>
                    <a:ext uri="{FF2B5EF4-FFF2-40B4-BE49-F238E27FC236}">
                      <a16:creationId xmlns:a16="http://schemas.microsoft.com/office/drawing/2014/main" id="{7944F6FA-F459-DD4B-BFA2-CA328669E975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7" name="Прямоугольник 56">
                  <a:extLst>
                    <a:ext uri="{FF2B5EF4-FFF2-40B4-BE49-F238E27FC236}">
                      <a16:creationId xmlns:a16="http://schemas.microsoft.com/office/drawing/2014/main" id="{AB5CAF68-2BFA-E34C-8025-0AE4EFDF436E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8" name="Прямоугольник 57">
                  <a:extLst>
                    <a:ext uri="{FF2B5EF4-FFF2-40B4-BE49-F238E27FC236}">
                      <a16:creationId xmlns:a16="http://schemas.microsoft.com/office/drawing/2014/main" id="{2914B9A5-FF4C-8F4B-BB8D-F2D039AFF743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49" name="Скругленный прямоугольник 48">
                <a:extLst>
                  <a:ext uri="{FF2B5EF4-FFF2-40B4-BE49-F238E27FC236}">
                    <a16:creationId xmlns:a16="http://schemas.microsoft.com/office/drawing/2014/main" id="{07352DF3-5A38-9B48-845E-F4CD67FD534B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" name="Скругленный прямоугольник 49">
                <a:extLst>
                  <a:ext uri="{FF2B5EF4-FFF2-40B4-BE49-F238E27FC236}">
                    <a16:creationId xmlns:a16="http://schemas.microsoft.com/office/drawing/2014/main" id="{DB552227-F135-FB47-9AD2-925B118C9EA2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40A0B74-9CF8-D14E-99C3-84214CEBFA31}"/>
                </a:ext>
              </a:extLst>
            </p:cNvPr>
            <p:cNvSpPr txBox="1"/>
            <p:nvPr/>
          </p:nvSpPr>
          <p:spPr>
            <a:xfrm>
              <a:off x="3562034" y="8595644"/>
              <a:ext cx="766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omic Sans MS" panose="030F0902030302020204" pitchFamily="66" charset="0"/>
                </a:rPr>
                <a:t>her</a:t>
              </a:r>
              <a:endParaRPr lang="ru-RU" sz="2800" b="1" dirty="0"/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D76E4B22-E6E2-9D40-964B-037681BEDD72}"/>
              </a:ext>
            </a:extLst>
          </p:cNvPr>
          <p:cNvGrpSpPr/>
          <p:nvPr/>
        </p:nvGrpSpPr>
        <p:grpSpPr>
          <a:xfrm>
            <a:off x="4725512" y="7251126"/>
            <a:ext cx="1533905" cy="2699724"/>
            <a:chOff x="4850395" y="7430522"/>
            <a:chExt cx="1533905" cy="2699724"/>
          </a:xfrm>
        </p:grpSpPr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4D896C78-13C5-1043-833E-766A82D314BE}"/>
                </a:ext>
              </a:extLst>
            </p:cNvPr>
            <p:cNvGrpSpPr/>
            <p:nvPr/>
          </p:nvGrpSpPr>
          <p:grpSpPr>
            <a:xfrm>
              <a:off x="4850395" y="7430522"/>
              <a:ext cx="1533905" cy="2699724"/>
              <a:chOff x="206892" y="5805973"/>
              <a:chExt cx="1533905" cy="2699724"/>
            </a:xfrm>
          </p:grpSpPr>
          <p:grpSp>
            <p:nvGrpSpPr>
              <p:cNvPr id="34" name="Группа 33">
                <a:extLst>
                  <a:ext uri="{FF2B5EF4-FFF2-40B4-BE49-F238E27FC236}">
                    <a16:creationId xmlns:a16="http://schemas.microsoft.com/office/drawing/2014/main" id="{0972AC60-F6F7-5749-B2FC-7E69B490963C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37" name="Группа 36">
                  <a:extLst>
                    <a:ext uri="{FF2B5EF4-FFF2-40B4-BE49-F238E27FC236}">
                      <a16:creationId xmlns:a16="http://schemas.microsoft.com/office/drawing/2014/main" id="{A4D66F36-629A-CE47-AFE6-3CA4D13B48AE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45" name="Скругленный прямоугольник 44">
                    <a:extLst>
                      <a:ext uri="{FF2B5EF4-FFF2-40B4-BE49-F238E27FC236}">
                        <a16:creationId xmlns:a16="http://schemas.microsoft.com/office/drawing/2014/main" id="{46890302-CA4E-A344-A7F0-4A0DCE5A89A2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46" name="Полилиния 45">
                    <a:extLst>
                      <a:ext uri="{FF2B5EF4-FFF2-40B4-BE49-F238E27FC236}">
                        <a16:creationId xmlns:a16="http://schemas.microsoft.com/office/drawing/2014/main" id="{255FF674-139A-6849-BE04-827B5A0FA313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38" name="Скругленный прямоугольник 37">
                  <a:extLst>
                    <a:ext uri="{FF2B5EF4-FFF2-40B4-BE49-F238E27FC236}">
                      <a16:creationId xmlns:a16="http://schemas.microsoft.com/office/drawing/2014/main" id="{B2E34C27-42F5-6348-BF80-7A757F177E96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9" name="Овал 38">
                  <a:extLst>
                    <a:ext uri="{FF2B5EF4-FFF2-40B4-BE49-F238E27FC236}">
                      <a16:creationId xmlns:a16="http://schemas.microsoft.com/office/drawing/2014/main" id="{629B94F9-B759-B348-BE50-EB06ED6F77DA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0" name="Овал 39">
                  <a:extLst>
                    <a:ext uri="{FF2B5EF4-FFF2-40B4-BE49-F238E27FC236}">
                      <a16:creationId xmlns:a16="http://schemas.microsoft.com/office/drawing/2014/main" id="{33D2BA3C-1525-E748-A533-B3BA7CEB8AEE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1" name="Овал 40">
                  <a:extLst>
                    <a:ext uri="{FF2B5EF4-FFF2-40B4-BE49-F238E27FC236}">
                      <a16:creationId xmlns:a16="http://schemas.microsoft.com/office/drawing/2014/main" id="{2F82FD0C-65F0-DB41-89A9-7884DEBB298D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2" name="Скругленный прямоугольник 41">
                  <a:extLst>
                    <a:ext uri="{FF2B5EF4-FFF2-40B4-BE49-F238E27FC236}">
                      <a16:creationId xmlns:a16="http://schemas.microsoft.com/office/drawing/2014/main" id="{A34A4D70-D781-6841-A97B-5458BB09A7D8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3" name="Прямоугольник 42">
                  <a:extLst>
                    <a:ext uri="{FF2B5EF4-FFF2-40B4-BE49-F238E27FC236}">
                      <a16:creationId xmlns:a16="http://schemas.microsoft.com/office/drawing/2014/main" id="{43CD72A5-E775-6D49-A954-A9904B7CFB83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4" name="Прямоугольник 43">
                  <a:extLst>
                    <a:ext uri="{FF2B5EF4-FFF2-40B4-BE49-F238E27FC236}">
                      <a16:creationId xmlns:a16="http://schemas.microsoft.com/office/drawing/2014/main" id="{61DA2C4D-BC30-3241-846E-99D9073B081C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35" name="Скругленный прямоугольник 34">
                <a:extLst>
                  <a:ext uri="{FF2B5EF4-FFF2-40B4-BE49-F238E27FC236}">
                    <a16:creationId xmlns:a16="http://schemas.microsoft.com/office/drawing/2014/main" id="{3EC21E6F-A266-BB43-95E9-55C1E903CC52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Скругленный прямоугольник 35">
                <a:extLst>
                  <a:ext uri="{FF2B5EF4-FFF2-40B4-BE49-F238E27FC236}">
                    <a16:creationId xmlns:a16="http://schemas.microsoft.com/office/drawing/2014/main" id="{F0EC3F4F-72C0-6643-8DEC-6E804C41B4AE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B44D8CEF-07E5-D148-A6BB-6C90000327CD}"/>
                </a:ext>
              </a:extLst>
            </p:cNvPr>
            <p:cNvSpPr txBox="1"/>
            <p:nvPr/>
          </p:nvSpPr>
          <p:spPr>
            <a:xfrm>
              <a:off x="5233101" y="8602835"/>
              <a:ext cx="766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omic Sans MS" panose="030F0902030302020204" pitchFamily="66" charset="0"/>
                </a:rPr>
                <a:t>my</a:t>
              </a:r>
              <a:endParaRPr lang="ru-RU" sz="2800" b="1" dirty="0"/>
            </a:p>
          </p:txBody>
        </p:sp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44B9D7ED-6092-5844-85E4-0CA6431BDF9D}"/>
              </a:ext>
            </a:extLst>
          </p:cNvPr>
          <p:cNvGrpSpPr/>
          <p:nvPr/>
        </p:nvGrpSpPr>
        <p:grpSpPr>
          <a:xfrm>
            <a:off x="3014454" y="7210468"/>
            <a:ext cx="1533905" cy="2699724"/>
            <a:chOff x="3192315" y="10475891"/>
            <a:chExt cx="1533905" cy="2699724"/>
          </a:xfrm>
        </p:grpSpPr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id="{4D6A37A5-64C8-3B41-BAB0-4FE9D0FB120A}"/>
                </a:ext>
              </a:extLst>
            </p:cNvPr>
            <p:cNvGrpSpPr/>
            <p:nvPr/>
          </p:nvGrpSpPr>
          <p:grpSpPr>
            <a:xfrm>
              <a:off x="3192315" y="10475891"/>
              <a:ext cx="1533905" cy="2699724"/>
              <a:chOff x="206892" y="5805973"/>
              <a:chExt cx="1533905" cy="2699724"/>
            </a:xfrm>
          </p:grpSpPr>
          <p:grpSp>
            <p:nvGrpSpPr>
              <p:cNvPr id="62" name="Группа 61">
                <a:extLst>
                  <a:ext uri="{FF2B5EF4-FFF2-40B4-BE49-F238E27FC236}">
                    <a16:creationId xmlns:a16="http://schemas.microsoft.com/office/drawing/2014/main" id="{5E75D971-46A6-E04A-A517-89BFA6CCFCC2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65" name="Группа 64">
                  <a:extLst>
                    <a:ext uri="{FF2B5EF4-FFF2-40B4-BE49-F238E27FC236}">
                      <a16:creationId xmlns:a16="http://schemas.microsoft.com/office/drawing/2014/main" id="{E9F6B8B5-22C4-B745-BE06-9B966C0677D1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73" name="Скругленный прямоугольник 72">
                    <a:extLst>
                      <a:ext uri="{FF2B5EF4-FFF2-40B4-BE49-F238E27FC236}">
                        <a16:creationId xmlns:a16="http://schemas.microsoft.com/office/drawing/2014/main" id="{B16165FD-D9DF-6A49-A094-91C73197A55A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74" name="Полилиния 73">
                    <a:extLst>
                      <a:ext uri="{FF2B5EF4-FFF2-40B4-BE49-F238E27FC236}">
                        <a16:creationId xmlns:a16="http://schemas.microsoft.com/office/drawing/2014/main" id="{DDC03AE1-33A4-A245-80B5-B0FB577B2E42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033FFF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66" name="Скругленный прямоугольник 65">
                  <a:extLst>
                    <a:ext uri="{FF2B5EF4-FFF2-40B4-BE49-F238E27FC236}">
                      <a16:creationId xmlns:a16="http://schemas.microsoft.com/office/drawing/2014/main" id="{20338C29-BD53-B84E-BDD4-C063B5172E9E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7" name="Овал 66">
                  <a:extLst>
                    <a:ext uri="{FF2B5EF4-FFF2-40B4-BE49-F238E27FC236}">
                      <a16:creationId xmlns:a16="http://schemas.microsoft.com/office/drawing/2014/main" id="{E56E1481-7FC7-C546-867D-04F4C3415804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8" name="Овал 67">
                  <a:extLst>
                    <a:ext uri="{FF2B5EF4-FFF2-40B4-BE49-F238E27FC236}">
                      <a16:creationId xmlns:a16="http://schemas.microsoft.com/office/drawing/2014/main" id="{BBED6BD6-2BCE-D646-9346-23F7D7363FB1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9" name="Овал 68">
                  <a:extLst>
                    <a:ext uri="{FF2B5EF4-FFF2-40B4-BE49-F238E27FC236}">
                      <a16:creationId xmlns:a16="http://schemas.microsoft.com/office/drawing/2014/main" id="{3B13A788-8421-5149-9744-F7A65358C8F5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0" name="Скругленный прямоугольник 69">
                  <a:extLst>
                    <a:ext uri="{FF2B5EF4-FFF2-40B4-BE49-F238E27FC236}">
                      <a16:creationId xmlns:a16="http://schemas.microsoft.com/office/drawing/2014/main" id="{6571E5F3-205C-F645-9BAF-E9B8A9E5458F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1" name="Прямоугольник 70">
                  <a:extLst>
                    <a:ext uri="{FF2B5EF4-FFF2-40B4-BE49-F238E27FC236}">
                      <a16:creationId xmlns:a16="http://schemas.microsoft.com/office/drawing/2014/main" id="{A8A0EF76-AF26-6D47-904D-CB31D25BE6AF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2" name="Прямоугольник 71">
                  <a:extLst>
                    <a:ext uri="{FF2B5EF4-FFF2-40B4-BE49-F238E27FC236}">
                      <a16:creationId xmlns:a16="http://schemas.microsoft.com/office/drawing/2014/main" id="{19806404-9CEA-1A4D-95B3-C6ED7A677A66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63" name="Скругленный прямоугольник 62">
                <a:extLst>
                  <a:ext uri="{FF2B5EF4-FFF2-40B4-BE49-F238E27FC236}">
                    <a16:creationId xmlns:a16="http://schemas.microsoft.com/office/drawing/2014/main" id="{85E03611-7859-7640-AD89-C9713086D526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033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Скругленный прямоугольник 63">
                <a:extLst>
                  <a:ext uri="{FF2B5EF4-FFF2-40B4-BE49-F238E27FC236}">
                    <a16:creationId xmlns:a16="http://schemas.microsoft.com/office/drawing/2014/main" id="{ECA90D5F-6FFA-4F4F-AEB4-2C8757C573DE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033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94EC672-7BC8-884A-A4A3-E1044727CFF2}"/>
                </a:ext>
              </a:extLst>
            </p:cNvPr>
            <p:cNvSpPr txBox="1"/>
            <p:nvPr/>
          </p:nvSpPr>
          <p:spPr>
            <a:xfrm>
              <a:off x="3346964" y="11653456"/>
              <a:ext cx="12574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omic Sans MS" panose="030F0902030302020204" pitchFamily="66" charset="0"/>
                </a:rPr>
                <a:t>their</a:t>
              </a:r>
              <a:endParaRPr lang="ru-RU" sz="2800" b="1" dirty="0"/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1915E39F-949C-3F48-B7F3-C9EC007F9CB5}"/>
              </a:ext>
            </a:extLst>
          </p:cNvPr>
          <p:cNvGrpSpPr/>
          <p:nvPr/>
        </p:nvGrpSpPr>
        <p:grpSpPr>
          <a:xfrm>
            <a:off x="6337144" y="7251126"/>
            <a:ext cx="1533905" cy="2699724"/>
            <a:chOff x="4841306" y="10475891"/>
            <a:chExt cx="1533905" cy="2699724"/>
          </a:xfrm>
        </p:grpSpPr>
        <p:grpSp>
          <p:nvGrpSpPr>
            <p:cNvPr id="75" name="Группа 74">
              <a:extLst>
                <a:ext uri="{FF2B5EF4-FFF2-40B4-BE49-F238E27FC236}">
                  <a16:creationId xmlns:a16="http://schemas.microsoft.com/office/drawing/2014/main" id="{B5A2C456-F0CB-B848-8D00-DF4C12EE93DA}"/>
                </a:ext>
              </a:extLst>
            </p:cNvPr>
            <p:cNvGrpSpPr/>
            <p:nvPr/>
          </p:nvGrpSpPr>
          <p:grpSpPr>
            <a:xfrm>
              <a:off x="4841306" y="10475891"/>
              <a:ext cx="1533905" cy="2699724"/>
              <a:chOff x="206892" y="5805973"/>
              <a:chExt cx="1533905" cy="2699724"/>
            </a:xfrm>
          </p:grpSpPr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D2375BF3-9F0E-2A47-83E3-C6CDDB1437D1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79" name="Группа 78">
                  <a:extLst>
                    <a:ext uri="{FF2B5EF4-FFF2-40B4-BE49-F238E27FC236}">
                      <a16:creationId xmlns:a16="http://schemas.microsoft.com/office/drawing/2014/main" id="{BFEC558A-32A8-B147-BD35-A7971F70096C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87" name="Скругленный прямоугольник 86">
                    <a:extLst>
                      <a:ext uri="{FF2B5EF4-FFF2-40B4-BE49-F238E27FC236}">
                        <a16:creationId xmlns:a16="http://schemas.microsoft.com/office/drawing/2014/main" id="{664A0784-2D89-414B-9DFF-1F7342167594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88" name="Полилиния 87">
                    <a:extLst>
                      <a:ext uri="{FF2B5EF4-FFF2-40B4-BE49-F238E27FC236}">
                        <a16:creationId xmlns:a16="http://schemas.microsoft.com/office/drawing/2014/main" id="{12FC891B-96C3-DB45-A332-5269CA13D07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80" name="Скругленный прямоугольник 79">
                  <a:extLst>
                    <a:ext uri="{FF2B5EF4-FFF2-40B4-BE49-F238E27FC236}">
                      <a16:creationId xmlns:a16="http://schemas.microsoft.com/office/drawing/2014/main" id="{C65D6F84-17E6-5740-8000-92088E4A5FD7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1" name="Овал 80">
                  <a:extLst>
                    <a:ext uri="{FF2B5EF4-FFF2-40B4-BE49-F238E27FC236}">
                      <a16:creationId xmlns:a16="http://schemas.microsoft.com/office/drawing/2014/main" id="{02CE7DFA-0203-E449-9F9D-68D04F538B63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2" name="Овал 81">
                  <a:extLst>
                    <a:ext uri="{FF2B5EF4-FFF2-40B4-BE49-F238E27FC236}">
                      <a16:creationId xmlns:a16="http://schemas.microsoft.com/office/drawing/2014/main" id="{FAC2A94D-D05C-054F-BF5D-3E7C5F38F87F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3" name="Овал 82">
                  <a:extLst>
                    <a:ext uri="{FF2B5EF4-FFF2-40B4-BE49-F238E27FC236}">
                      <a16:creationId xmlns:a16="http://schemas.microsoft.com/office/drawing/2014/main" id="{D249F21B-70F1-F049-AE45-634DC35ED14C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4" name="Скругленный прямоугольник 83">
                  <a:extLst>
                    <a:ext uri="{FF2B5EF4-FFF2-40B4-BE49-F238E27FC236}">
                      <a16:creationId xmlns:a16="http://schemas.microsoft.com/office/drawing/2014/main" id="{A03F80B4-F942-0043-B8C7-B406C984D9F8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5" name="Прямоугольник 84">
                  <a:extLst>
                    <a:ext uri="{FF2B5EF4-FFF2-40B4-BE49-F238E27FC236}">
                      <a16:creationId xmlns:a16="http://schemas.microsoft.com/office/drawing/2014/main" id="{801354F5-08BD-C141-8932-86C4830B89F8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6" name="Прямоугольник 85">
                  <a:extLst>
                    <a:ext uri="{FF2B5EF4-FFF2-40B4-BE49-F238E27FC236}">
                      <a16:creationId xmlns:a16="http://schemas.microsoft.com/office/drawing/2014/main" id="{32C623FB-9D6D-0B4A-9D30-FAEE2CC6475C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77" name="Скругленный прямоугольник 76">
                <a:extLst>
                  <a:ext uri="{FF2B5EF4-FFF2-40B4-BE49-F238E27FC236}">
                    <a16:creationId xmlns:a16="http://schemas.microsoft.com/office/drawing/2014/main" id="{F0E2DA68-B3AE-6846-9C1E-C936D88CC8D7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8" name="Скругленный прямоугольник 77">
                <a:extLst>
                  <a:ext uri="{FF2B5EF4-FFF2-40B4-BE49-F238E27FC236}">
                    <a16:creationId xmlns:a16="http://schemas.microsoft.com/office/drawing/2014/main" id="{6BFDF7EA-A7A0-3548-A341-67117C262B90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75E36D0-15FA-9744-859B-792E040EAD7A}"/>
                </a:ext>
              </a:extLst>
            </p:cNvPr>
            <p:cNvSpPr txBox="1"/>
            <p:nvPr/>
          </p:nvSpPr>
          <p:spPr>
            <a:xfrm>
              <a:off x="5160519" y="11664498"/>
              <a:ext cx="9248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omic Sans MS" panose="030F0902030302020204" pitchFamily="66" charset="0"/>
                </a:rPr>
                <a:t>his</a:t>
              </a:r>
              <a:endParaRPr lang="ru-RU" sz="2800" b="1" dirty="0"/>
            </a:p>
          </p:txBody>
        </p:sp>
      </p:grpSp>
      <p:sp>
        <p:nvSpPr>
          <p:cNvPr id="32" name="Трапеция 31">
            <a:extLst>
              <a:ext uri="{FF2B5EF4-FFF2-40B4-BE49-F238E27FC236}">
                <a16:creationId xmlns:a16="http://schemas.microsoft.com/office/drawing/2014/main" id="{BDE223E8-575E-2C4B-8D8F-F1A389270C0F}"/>
              </a:ext>
            </a:extLst>
          </p:cNvPr>
          <p:cNvSpPr/>
          <p:nvPr/>
        </p:nvSpPr>
        <p:spPr>
          <a:xfrm>
            <a:off x="259977" y="5658544"/>
            <a:ext cx="8624047" cy="1161439"/>
          </a:xfrm>
          <a:prstGeom prst="trapezoid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902030302020204" pitchFamily="66" charset="0"/>
              </a:rPr>
              <a:t>These are the women’s dresses. </a:t>
            </a:r>
          </a:p>
          <a:p>
            <a:pPr algn="ctr"/>
            <a:r>
              <a:rPr lang="en-US" sz="2800" dirty="0">
                <a:latin typeface="Comic Sans MS" panose="030F0902030302020204" pitchFamily="66" charset="0"/>
              </a:rPr>
              <a:t>They are _____ dresses. </a:t>
            </a:r>
            <a:endParaRPr lang="ru-RU" sz="2800" dirty="0"/>
          </a:p>
        </p:txBody>
      </p:sp>
      <p:pic>
        <p:nvPicPr>
          <p:cNvPr id="97" name="Рисунок 9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DB3E23-CB57-0746-BAAE-B80B7395A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154923" y="62301"/>
            <a:ext cx="911662" cy="925673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FC5932A3-CF93-F644-A088-90E5BC5C05BA}"/>
              </a:ext>
            </a:extLst>
          </p:cNvPr>
          <p:cNvSpPr txBox="1"/>
          <p:nvPr/>
        </p:nvSpPr>
        <p:spPr>
          <a:xfrm>
            <a:off x="3738878" y="6115643"/>
            <a:ext cx="1743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Comic Sans MS" panose="030F0902030302020204" pitchFamily="66" charset="0"/>
              </a:rPr>
              <a:t>their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47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1 0.00833 L 0.00365 -1.615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811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0.00463 L 0.01788 -2.0534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" y="-1029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313 0.02176 L 0.00851 -2.04491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1033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44444E-6 0.00995 L 0.00313 -1.60348 " pathEditMode="relative" rAng="0" ptsTypes="AA">
                                      <p:cBhvr>
                                        <p:cTn id="12" dur="32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8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9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3BA6C21-60F6-BF46-99E4-4B9EB7B8A4DF}"/>
              </a:ext>
            </a:extLst>
          </p:cNvPr>
          <p:cNvSpPr/>
          <p:nvPr/>
        </p:nvSpPr>
        <p:spPr>
          <a:xfrm>
            <a:off x="555673" y="0"/>
            <a:ext cx="8032652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DC3129D7-0519-AE4F-8EE6-B61DF2FA658F}"/>
              </a:ext>
            </a:extLst>
          </p:cNvPr>
          <p:cNvGrpSpPr/>
          <p:nvPr/>
        </p:nvGrpSpPr>
        <p:grpSpPr>
          <a:xfrm>
            <a:off x="805541" y="-14747"/>
            <a:ext cx="321131" cy="6520543"/>
            <a:chOff x="1126669" y="0"/>
            <a:chExt cx="321131" cy="6520543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4A78805-C851-9A4A-AA90-67A1AF461695}"/>
                </a:ext>
              </a:extLst>
            </p:cNvPr>
            <p:cNvSpPr/>
            <p:nvPr/>
          </p:nvSpPr>
          <p:spPr>
            <a:xfrm>
              <a:off x="1126671" y="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F778319C-585F-C74E-983C-4952BF44CB37}"/>
                </a:ext>
              </a:extLst>
            </p:cNvPr>
            <p:cNvSpPr/>
            <p:nvPr/>
          </p:nvSpPr>
          <p:spPr>
            <a:xfrm>
              <a:off x="1126670" y="68483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C0CE215-5062-B44B-BA4F-0D61F1E746CF}"/>
                </a:ext>
              </a:extLst>
            </p:cNvPr>
            <p:cNvSpPr/>
            <p:nvPr/>
          </p:nvSpPr>
          <p:spPr>
            <a:xfrm>
              <a:off x="1126670" y="136967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286A80B1-E070-AE44-BB9D-BB43A140A425}"/>
                </a:ext>
              </a:extLst>
            </p:cNvPr>
            <p:cNvSpPr/>
            <p:nvPr/>
          </p:nvSpPr>
          <p:spPr>
            <a:xfrm>
              <a:off x="1126670" y="205450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F1E98E6C-CFEC-AC4D-9CC6-36ECA63EA18A}"/>
                </a:ext>
              </a:extLst>
            </p:cNvPr>
            <p:cNvSpPr/>
            <p:nvPr/>
          </p:nvSpPr>
          <p:spPr>
            <a:xfrm>
              <a:off x="1126669" y="273934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55846C1-A3FD-F543-945D-F276BCCF9F8D}"/>
                </a:ext>
              </a:extLst>
            </p:cNvPr>
            <p:cNvSpPr/>
            <p:nvPr/>
          </p:nvSpPr>
          <p:spPr>
            <a:xfrm>
              <a:off x="1126669" y="342417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44222561-2F37-2E40-AA24-B9ED7FF4B330}"/>
                </a:ext>
              </a:extLst>
            </p:cNvPr>
            <p:cNvSpPr/>
            <p:nvPr/>
          </p:nvSpPr>
          <p:spPr>
            <a:xfrm>
              <a:off x="1126670" y="410901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FAAA8277-DA2A-BB4D-8FCB-18F042F7A154}"/>
                </a:ext>
              </a:extLst>
            </p:cNvPr>
            <p:cNvSpPr/>
            <p:nvPr/>
          </p:nvSpPr>
          <p:spPr>
            <a:xfrm>
              <a:off x="1126669" y="479384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66BB5DEF-DE6B-F544-B7FD-928E5C9DFF31}"/>
                </a:ext>
              </a:extLst>
            </p:cNvPr>
            <p:cNvSpPr/>
            <p:nvPr/>
          </p:nvSpPr>
          <p:spPr>
            <a:xfrm>
              <a:off x="1126669" y="547868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BCB62398-CC65-BD47-91E2-68F133267304}"/>
                </a:ext>
              </a:extLst>
            </p:cNvPr>
            <p:cNvSpPr/>
            <p:nvPr/>
          </p:nvSpPr>
          <p:spPr>
            <a:xfrm>
              <a:off x="1126670" y="6183086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4A955A4-3ACF-C64E-BAFF-9561245E7124}"/>
              </a:ext>
            </a:extLst>
          </p:cNvPr>
          <p:cNvGrpSpPr/>
          <p:nvPr/>
        </p:nvGrpSpPr>
        <p:grpSpPr>
          <a:xfrm>
            <a:off x="8000677" y="-14747"/>
            <a:ext cx="321131" cy="6520543"/>
            <a:chOff x="1126669" y="0"/>
            <a:chExt cx="321131" cy="6520543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E3B9AD01-D172-BD4E-8257-A53EBBF20ED6}"/>
                </a:ext>
              </a:extLst>
            </p:cNvPr>
            <p:cNvSpPr/>
            <p:nvPr/>
          </p:nvSpPr>
          <p:spPr>
            <a:xfrm>
              <a:off x="1126671" y="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49690CBB-BF62-0C4B-BFCD-92CA9F572810}"/>
                </a:ext>
              </a:extLst>
            </p:cNvPr>
            <p:cNvSpPr/>
            <p:nvPr/>
          </p:nvSpPr>
          <p:spPr>
            <a:xfrm>
              <a:off x="1126670" y="68483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048F0604-E8DA-354F-B5C0-4CBDB0CEE68B}"/>
                </a:ext>
              </a:extLst>
            </p:cNvPr>
            <p:cNvSpPr/>
            <p:nvPr/>
          </p:nvSpPr>
          <p:spPr>
            <a:xfrm>
              <a:off x="1126670" y="136967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54F6EBD5-E5AF-0844-911C-4F3CCBCAEC84}"/>
                </a:ext>
              </a:extLst>
            </p:cNvPr>
            <p:cNvSpPr/>
            <p:nvPr/>
          </p:nvSpPr>
          <p:spPr>
            <a:xfrm>
              <a:off x="1126670" y="205450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376596B3-C36A-1547-BD44-BEDBB9A56801}"/>
                </a:ext>
              </a:extLst>
            </p:cNvPr>
            <p:cNvSpPr/>
            <p:nvPr/>
          </p:nvSpPr>
          <p:spPr>
            <a:xfrm>
              <a:off x="1126669" y="273934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755FB6E6-7F11-4847-A8C8-18283C24B250}"/>
                </a:ext>
              </a:extLst>
            </p:cNvPr>
            <p:cNvSpPr/>
            <p:nvPr/>
          </p:nvSpPr>
          <p:spPr>
            <a:xfrm>
              <a:off x="1126669" y="342417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CA71BBD6-628C-4A4C-BE51-4C79A6883F4D}"/>
                </a:ext>
              </a:extLst>
            </p:cNvPr>
            <p:cNvSpPr/>
            <p:nvPr/>
          </p:nvSpPr>
          <p:spPr>
            <a:xfrm>
              <a:off x="1126670" y="410901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115EE217-5CF1-E445-93C8-5A23A23D6284}"/>
                </a:ext>
              </a:extLst>
            </p:cNvPr>
            <p:cNvSpPr/>
            <p:nvPr/>
          </p:nvSpPr>
          <p:spPr>
            <a:xfrm>
              <a:off x="1126669" y="479384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25968A6F-C474-534C-8ADB-AA19D2E6C4DF}"/>
                </a:ext>
              </a:extLst>
            </p:cNvPr>
            <p:cNvSpPr/>
            <p:nvPr/>
          </p:nvSpPr>
          <p:spPr>
            <a:xfrm>
              <a:off x="1126669" y="547868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DB74BE87-BD10-0042-81B6-F0688E0BF8E7}"/>
                </a:ext>
              </a:extLst>
            </p:cNvPr>
            <p:cNvSpPr/>
            <p:nvPr/>
          </p:nvSpPr>
          <p:spPr>
            <a:xfrm>
              <a:off x="1126670" y="6183086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EA22D392-F94A-854A-AF75-095517A0D91F}"/>
              </a:ext>
            </a:extLst>
          </p:cNvPr>
          <p:cNvGrpSpPr/>
          <p:nvPr/>
        </p:nvGrpSpPr>
        <p:grpSpPr>
          <a:xfrm>
            <a:off x="1323114" y="7189342"/>
            <a:ext cx="1533905" cy="2699724"/>
            <a:chOff x="3170775" y="7430522"/>
            <a:chExt cx="1533905" cy="2699724"/>
          </a:xfrm>
        </p:grpSpPr>
        <p:grpSp>
          <p:nvGrpSpPr>
            <p:cNvPr id="47" name="Группа 46">
              <a:extLst>
                <a:ext uri="{FF2B5EF4-FFF2-40B4-BE49-F238E27FC236}">
                  <a16:creationId xmlns:a16="http://schemas.microsoft.com/office/drawing/2014/main" id="{F3413DBE-F411-E649-9B98-CAD887ADC297}"/>
                </a:ext>
              </a:extLst>
            </p:cNvPr>
            <p:cNvGrpSpPr/>
            <p:nvPr/>
          </p:nvGrpSpPr>
          <p:grpSpPr>
            <a:xfrm>
              <a:off x="3170775" y="7430522"/>
              <a:ext cx="1533905" cy="2699724"/>
              <a:chOff x="206892" y="5805973"/>
              <a:chExt cx="1533905" cy="2699724"/>
            </a:xfrm>
          </p:grpSpPr>
          <p:grpSp>
            <p:nvGrpSpPr>
              <p:cNvPr id="48" name="Группа 47">
                <a:extLst>
                  <a:ext uri="{FF2B5EF4-FFF2-40B4-BE49-F238E27FC236}">
                    <a16:creationId xmlns:a16="http://schemas.microsoft.com/office/drawing/2014/main" id="{7DE9C554-70C9-3149-BA3D-C1A4253F53B8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51" name="Группа 50">
                  <a:extLst>
                    <a:ext uri="{FF2B5EF4-FFF2-40B4-BE49-F238E27FC236}">
                      <a16:creationId xmlns:a16="http://schemas.microsoft.com/office/drawing/2014/main" id="{7740D29B-0ED0-3542-8FB8-28E580289B14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59" name="Скругленный прямоугольник 58">
                    <a:extLst>
                      <a:ext uri="{FF2B5EF4-FFF2-40B4-BE49-F238E27FC236}">
                        <a16:creationId xmlns:a16="http://schemas.microsoft.com/office/drawing/2014/main" id="{AAE70F3C-422A-4B46-BF9A-B1216191D61E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0" name="Полилиния 59">
                    <a:extLst>
                      <a:ext uri="{FF2B5EF4-FFF2-40B4-BE49-F238E27FC236}">
                        <a16:creationId xmlns:a16="http://schemas.microsoft.com/office/drawing/2014/main" id="{F738A098-1760-5943-8B1C-EBC8015B7E0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00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52" name="Скругленный прямоугольник 51">
                  <a:extLst>
                    <a:ext uri="{FF2B5EF4-FFF2-40B4-BE49-F238E27FC236}">
                      <a16:creationId xmlns:a16="http://schemas.microsoft.com/office/drawing/2014/main" id="{0D96D732-2698-6F47-BEE6-D0414B57D238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3" name="Овал 52">
                  <a:extLst>
                    <a:ext uri="{FF2B5EF4-FFF2-40B4-BE49-F238E27FC236}">
                      <a16:creationId xmlns:a16="http://schemas.microsoft.com/office/drawing/2014/main" id="{1932BECF-F3FF-DA4F-BF32-EB8EA35B90C0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4" name="Овал 53">
                  <a:extLst>
                    <a:ext uri="{FF2B5EF4-FFF2-40B4-BE49-F238E27FC236}">
                      <a16:creationId xmlns:a16="http://schemas.microsoft.com/office/drawing/2014/main" id="{1E33A305-95F9-B24F-9286-C361D55CC04D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5" name="Овал 54">
                  <a:extLst>
                    <a:ext uri="{FF2B5EF4-FFF2-40B4-BE49-F238E27FC236}">
                      <a16:creationId xmlns:a16="http://schemas.microsoft.com/office/drawing/2014/main" id="{B532E466-67B5-0942-B79D-E4798A837D6F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6" name="Скругленный прямоугольник 55">
                  <a:extLst>
                    <a:ext uri="{FF2B5EF4-FFF2-40B4-BE49-F238E27FC236}">
                      <a16:creationId xmlns:a16="http://schemas.microsoft.com/office/drawing/2014/main" id="{7944F6FA-F459-DD4B-BFA2-CA328669E975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7" name="Прямоугольник 56">
                  <a:extLst>
                    <a:ext uri="{FF2B5EF4-FFF2-40B4-BE49-F238E27FC236}">
                      <a16:creationId xmlns:a16="http://schemas.microsoft.com/office/drawing/2014/main" id="{AB5CAF68-2BFA-E34C-8025-0AE4EFDF436E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8" name="Прямоугольник 57">
                  <a:extLst>
                    <a:ext uri="{FF2B5EF4-FFF2-40B4-BE49-F238E27FC236}">
                      <a16:creationId xmlns:a16="http://schemas.microsoft.com/office/drawing/2014/main" id="{2914B9A5-FF4C-8F4B-BB8D-F2D039AFF743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49" name="Скругленный прямоугольник 48">
                <a:extLst>
                  <a:ext uri="{FF2B5EF4-FFF2-40B4-BE49-F238E27FC236}">
                    <a16:creationId xmlns:a16="http://schemas.microsoft.com/office/drawing/2014/main" id="{07352DF3-5A38-9B48-845E-F4CD67FD534B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" name="Скругленный прямоугольник 49">
                <a:extLst>
                  <a:ext uri="{FF2B5EF4-FFF2-40B4-BE49-F238E27FC236}">
                    <a16:creationId xmlns:a16="http://schemas.microsoft.com/office/drawing/2014/main" id="{DB552227-F135-FB47-9AD2-925B118C9EA2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40A0B74-9CF8-D14E-99C3-84214CEBFA31}"/>
                </a:ext>
              </a:extLst>
            </p:cNvPr>
            <p:cNvSpPr txBox="1"/>
            <p:nvPr/>
          </p:nvSpPr>
          <p:spPr>
            <a:xfrm>
              <a:off x="3562034" y="8595644"/>
              <a:ext cx="766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omic Sans MS" panose="030F0902030302020204" pitchFamily="66" charset="0"/>
                </a:rPr>
                <a:t>her</a:t>
              </a:r>
              <a:endParaRPr lang="ru-RU" sz="2800" b="1" dirty="0"/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D76E4B22-E6E2-9D40-964B-037681BEDD72}"/>
              </a:ext>
            </a:extLst>
          </p:cNvPr>
          <p:cNvGrpSpPr/>
          <p:nvPr/>
        </p:nvGrpSpPr>
        <p:grpSpPr>
          <a:xfrm>
            <a:off x="4725512" y="7251126"/>
            <a:ext cx="1533905" cy="2699724"/>
            <a:chOff x="4850395" y="7430522"/>
            <a:chExt cx="1533905" cy="2699724"/>
          </a:xfrm>
        </p:grpSpPr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4D896C78-13C5-1043-833E-766A82D314BE}"/>
                </a:ext>
              </a:extLst>
            </p:cNvPr>
            <p:cNvGrpSpPr/>
            <p:nvPr/>
          </p:nvGrpSpPr>
          <p:grpSpPr>
            <a:xfrm>
              <a:off x="4850395" y="7430522"/>
              <a:ext cx="1533905" cy="2699724"/>
              <a:chOff x="206892" y="5805973"/>
              <a:chExt cx="1533905" cy="2699724"/>
            </a:xfrm>
          </p:grpSpPr>
          <p:grpSp>
            <p:nvGrpSpPr>
              <p:cNvPr id="34" name="Группа 33">
                <a:extLst>
                  <a:ext uri="{FF2B5EF4-FFF2-40B4-BE49-F238E27FC236}">
                    <a16:creationId xmlns:a16="http://schemas.microsoft.com/office/drawing/2014/main" id="{0972AC60-F6F7-5749-B2FC-7E69B490963C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37" name="Группа 36">
                  <a:extLst>
                    <a:ext uri="{FF2B5EF4-FFF2-40B4-BE49-F238E27FC236}">
                      <a16:creationId xmlns:a16="http://schemas.microsoft.com/office/drawing/2014/main" id="{A4D66F36-629A-CE47-AFE6-3CA4D13B48AE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45" name="Скругленный прямоугольник 44">
                    <a:extLst>
                      <a:ext uri="{FF2B5EF4-FFF2-40B4-BE49-F238E27FC236}">
                        <a16:creationId xmlns:a16="http://schemas.microsoft.com/office/drawing/2014/main" id="{46890302-CA4E-A344-A7F0-4A0DCE5A89A2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46" name="Полилиния 45">
                    <a:extLst>
                      <a:ext uri="{FF2B5EF4-FFF2-40B4-BE49-F238E27FC236}">
                        <a16:creationId xmlns:a16="http://schemas.microsoft.com/office/drawing/2014/main" id="{255FF674-139A-6849-BE04-827B5A0FA313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38" name="Скругленный прямоугольник 37">
                  <a:extLst>
                    <a:ext uri="{FF2B5EF4-FFF2-40B4-BE49-F238E27FC236}">
                      <a16:creationId xmlns:a16="http://schemas.microsoft.com/office/drawing/2014/main" id="{B2E34C27-42F5-6348-BF80-7A757F177E96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9" name="Овал 38">
                  <a:extLst>
                    <a:ext uri="{FF2B5EF4-FFF2-40B4-BE49-F238E27FC236}">
                      <a16:creationId xmlns:a16="http://schemas.microsoft.com/office/drawing/2014/main" id="{629B94F9-B759-B348-BE50-EB06ED6F77DA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0" name="Овал 39">
                  <a:extLst>
                    <a:ext uri="{FF2B5EF4-FFF2-40B4-BE49-F238E27FC236}">
                      <a16:creationId xmlns:a16="http://schemas.microsoft.com/office/drawing/2014/main" id="{33D2BA3C-1525-E748-A533-B3BA7CEB8AEE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1" name="Овал 40">
                  <a:extLst>
                    <a:ext uri="{FF2B5EF4-FFF2-40B4-BE49-F238E27FC236}">
                      <a16:creationId xmlns:a16="http://schemas.microsoft.com/office/drawing/2014/main" id="{2F82FD0C-65F0-DB41-89A9-7884DEBB298D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2" name="Скругленный прямоугольник 41">
                  <a:extLst>
                    <a:ext uri="{FF2B5EF4-FFF2-40B4-BE49-F238E27FC236}">
                      <a16:creationId xmlns:a16="http://schemas.microsoft.com/office/drawing/2014/main" id="{A34A4D70-D781-6841-A97B-5458BB09A7D8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3" name="Прямоугольник 42">
                  <a:extLst>
                    <a:ext uri="{FF2B5EF4-FFF2-40B4-BE49-F238E27FC236}">
                      <a16:creationId xmlns:a16="http://schemas.microsoft.com/office/drawing/2014/main" id="{43CD72A5-E775-6D49-A954-A9904B7CFB83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4" name="Прямоугольник 43">
                  <a:extLst>
                    <a:ext uri="{FF2B5EF4-FFF2-40B4-BE49-F238E27FC236}">
                      <a16:creationId xmlns:a16="http://schemas.microsoft.com/office/drawing/2014/main" id="{61DA2C4D-BC30-3241-846E-99D9073B081C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35" name="Скругленный прямоугольник 34">
                <a:extLst>
                  <a:ext uri="{FF2B5EF4-FFF2-40B4-BE49-F238E27FC236}">
                    <a16:creationId xmlns:a16="http://schemas.microsoft.com/office/drawing/2014/main" id="{3EC21E6F-A266-BB43-95E9-55C1E903CC52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Скругленный прямоугольник 35">
                <a:extLst>
                  <a:ext uri="{FF2B5EF4-FFF2-40B4-BE49-F238E27FC236}">
                    <a16:creationId xmlns:a16="http://schemas.microsoft.com/office/drawing/2014/main" id="{F0EC3F4F-72C0-6643-8DEC-6E804C41B4AE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B44D8CEF-07E5-D148-A6BB-6C90000327CD}"/>
                </a:ext>
              </a:extLst>
            </p:cNvPr>
            <p:cNvSpPr txBox="1"/>
            <p:nvPr/>
          </p:nvSpPr>
          <p:spPr>
            <a:xfrm>
              <a:off x="4952608" y="8602835"/>
              <a:ext cx="13098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omic Sans MS" panose="030F0902030302020204" pitchFamily="66" charset="0"/>
                </a:rPr>
                <a:t>your</a:t>
              </a:r>
              <a:endParaRPr lang="ru-RU" sz="2800" b="1" dirty="0"/>
            </a:p>
          </p:txBody>
        </p:sp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44B9D7ED-6092-5844-85E4-0CA6431BDF9D}"/>
              </a:ext>
            </a:extLst>
          </p:cNvPr>
          <p:cNvGrpSpPr/>
          <p:nvPr/>
        </p:nvGrpSpPr>
        <p:grpSpPr>
          <a:xfrm>
            <a:off x="3014454" y="7210468"/>
            <a:ext cx="1533905" cy="2699724"/>
            <a:chOff x="3192315" y="10475891"/>
            <a:chExt cx="1533905" cy="2699724"/>
          </a:xfrm>
        </p:grpSpPr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id="{4D6A37A5-64C8-3B41-BAB0-4FE9D0FB120A}"/>
                </a:ext>
              </a:extLst>
            </p:cNvPr>
            <p:cNvGrpSpPr/>
            <p:nvPr/>
          </p:nvGrpSpPr>
          <p:grpSpPr>
            <a:xfrm>
              <a:off x="3192315" y="10475891"/>
              <a:ext cx="1533905" cy="2699724"/>
              <a:chOff x="206892" y="5805973"/>
              <a:chExt cx="1533905" cy="2699724"/>
            </a:xfrm>
          </p:grpSpPr>
          <p:grpSp>
            <p:nvGrpSpPr>
              <p:cNvPr id="62" name="Группа 61">
                <a:extLst>
                  <a:ext uri="{FF2B5EF4-FFF2-40B4-BE49-F238E27FC236}">
                    <a16:creationId xmlns:a16="http://schemas.microsoft.com/office/drawing/2014/main" id="{5E75D971-46A6-E04A-A517-89BFA6CCFCC2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65" name="Группа 64">
                  <a:extLst>
                    <a:ext uri="{FF2B5EF4-FFF2-40B4-BE49-F238E27FC236}">
                      <a16:creationId xmlns:a16="http://schemas.microsoft.com/office/drawing/2014/main" id="{E9F6B8B5-22C4-B745-BE06-9B966C0677D1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73" name="Скругленный прямоугольник 72">
                    <a:extLst>
                      <a:ext uri="{FF2B5EF4-FFF2-40B4-BE49-F238E27FC236}">
                        <a16:creationId xmlns:a16="http://schemas.microsoft.com/office/drawing/2014/main" id="{B16165FD-D9DF-6A49-A094-91C73197A55A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74" name="Полилиния 73">
                    <a:extLst>
                      <a:ext uri="{FF2B5EF4-FFF2-40B4-BE49-F238E27FC236}">
                        <a16:creationId xmlns:a16="http://schemas.microsoft.com/office/drawing/2014/main" id="{DDC03AE1-33A4-A245-80B5-B0FB577B2E42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033FFF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66" name="Скругленный прямоугольник 65">
                  <a:extLst>
                    <a:ext uri="{FF2B5EF4-FFF2-40B4-BE49-F238E27FC236}">
                      <a16:creationId xmlns:a16="http://schemas.microsoft.com/office/drawing/2014/main" id="{20338C29-BD53-B84E-BDD4-C063B5172E9E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7" name="Овал 66">
                  <a:extLst>
                    <a:ext uri="{FF2B5EF4-FFF2-40B4-BE49-F238E27FC236}">
                      <a16:creationId xmlns:a16="http://schemas.microsoft.com/office/drawing/2014/main" id="{E56E1481-7FC7-C546-867D-04F4C3415804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8" name="Овал 67">
                  <a:extLst>
                    <a:ext uri="{FF2B5EF4-FFF2-40B4-BE49-F238E27FC236}">
                      <a16:creationId xmlns:a16="http://schemas.microsoft.com/office/drawing/2014/main" id="{BBED6BD6-2BCE-D646-9346-23F7D7363FB1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9" name="Овал 68">
                  <a:extLst>
                    <a:ext uri="{FF2B5EF4-FFF2-40B4-BE49-F238E27FC236}">
                      <a16:creationId xmlns:a16="http://schemas.microsoft.com/office/drawing/2014/main" id="{3B13A788-8421-5149-9744-F7A65358C8F5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0" name="Скругленный прямоугольник 69">
                  <a:extLst>
                    <a:ext uri="{FF2B5EF4-FFF2-40B4-BE49-F238E27FC236}">
                      <a16:creationId xmlns:a16="http://schemas.microsoft.com/office/drawing/2014/main" id="{6571E5F3-205C-F645-9BAF-E9B8A9E5458F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1" name="Прямоугольник 70">
                  <a:extLst>
                    <a:ext uri="{FF2B5EF4-FFF2-40B4-BE49-F238E27FC236}">
                      <a16:creationId xmlns:a16="http://schemas.microsoft.com/office/drawing/2014/main" id="{A8A0EF76-AF26-6D47-904D-CB31D25BE6AF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2" name="Прямоугольник 71">
                  <a:extLst>
                    <a:ext uri="{FF2B5EF4-FFF2-40B4-BE49-F238E27FC236}">
                      <a16:creationId xmlns:a16="http://schemas.microsoft.com/office/drawing/2014/main" id="{19806404-9CEA-1A4D-95B3-C6ED7A677A66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63" name="Скругленный прямоугольник 62">
                <a:extLst>
                  <a:ext uri="{FF2B5EF4-FFF2-40B4-BE49-F238E27FC236}">
                    <a16:creationId xmlns:a16="http://schemas.microsoft.com/office/drawing/2014/main" id="{85E03611-7859-7640-AD89-C9713086D526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033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Скругленный прямоугольник 63">
                <a:extLst>
                  <a:ext uri="{FF2B5EF4-FFF2-40B4-BE49-F238E27FC236}">
                    <a16:creationId xmlns:a16="http://schemas.microsoft.com/office/drawing/2014/main" id="{ECA90D5F-6FFA-4F4F-AEB4-2C8757C573DE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033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94EC672-7BC8-884A-A4A3-E1044727CFF2}"/>
                </a:ext>
              </a:extLst>
            </p:cNvPr>
            <p:cNvSpPr txBox="1"/>
            <p:nvPr/>
          </p:nvSpPr>
          <p:spPr>
            <a:xfrm>
              <a:off x="3346964" y="11653456"/>
              <a:ext cx="12574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omic Sans MS" panose="030F0902030302020204" pitchFamily="66" charset="0"/>
                </a:rPr>
                <a:t>my</a:t>
              </a:r>
              <a:endParaRPr lang="ru-RU" sz="2800" b="1" dirty="0"/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1915E39F-949C-3F48-B7F3-C9EC007F9CB5}"/>
              </a:ext>
            </a:extLst>
          </p:cNvPr>
          <p:cNvGrpSpPr/>
          <p:nvPr/>
        </p:nvGrpSpPr>
        <p:grpSpPr>
          <a:xfrm>
            <a:off x="6337144" y="7251126"/>
            <a:ext cx="1533905" cy="2699724"/>
            <a:chOff x="4841306" y="10475891"/>
            <a:chExt cx="1533905" cy="2699724"/>
          </a:xfrm>
        </p:grpSpPr>
        <p:grpSp>
          <p:nvGrpSpPr>
            <p:cNvPr id="75" name="Группа 74">
              <a:extLst>
                <a:ext uri="{FF2B5EF4-FFF2-40B4-BE49-F238E27FC236}">
                  <a16:creationId xmlns:a16="http://schemas.microsoft.com/office/drawing/2014/main" id="{B5A2C456-F0CB-B848-8D00-DF4C12EE93DA}"/>
                </a:ext>
              </a:extLst>
            </p:cNvPr>
            <p:cNvGrpSpPr/>
            <p:nvPr/>
          </p:nvGrpSpPr>
          <p:grpSpPr>
            <a:xfrm>
              <a:off x="4841306" y="10475891"/>
              <a:ext cx="1533905" cy="2699724"/>
              <a:chOff x="206892" y="5805973"/>
              <a:chExt cx="1533905" cy="2699724"/>
            </a:xfrm>
          </p:grpSpPr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D2375BF3-9F0E-2A47-83E3-C6CDDB1437D1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79" name="Группа 78">
                  <a:extLst>
                    <a:ext uri="{FF2B5EF4-FFF2-40B4-BE49-F238E27FC236}">
                      <a16:creationId xmlns:a16="http://schemas.microsoft.com/office/drawing/2014/main" id="{BFEC558A-32A8-B147-BD35-A7971F70096C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87" name="Скругленный прямоугольник 86">
                    <a:extLst>
                      <a:ext uri="{FF2B5EF4-FFF2-40B4-BE49-F238E27FC236}">
                        <a16:creationId xmlns:a16="http://schemas.microsoft.com/office/drawing/2014/main" id="{664A0784-2D89-414B-9DFF-1F7342167594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88" name="Полилиния 87">
                    <a:extLst>
                      <a:ext uri="{FF2B5EF4-FFF2-40B4-BE49-F238E27FC236}">
                        <a16:creationId xmlns:a16="http://schemas.microsoft.com/office/drawing/2014/main" id="{12FC891B-96C3-DB45-A332-5269CA13D07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80" name="Скругленный прямоугольник 79">
                  <a:extLst>
                    <a:ext uri="{FF2B5EF4-FFF2-40B4-BE49-F238E27FC236}">
                      <a16:creationId xmlns:a16="http://schemas.microsoft.com/office/drawing/2014/main" id="{C65D6F84-17E6-5740-8000-92088E4A5FD7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1" name="Овал 80">
                  <a:extLst>
                    <a:ext uri="{FF2B5EF4-FFF2-40B4-BE49-F238E27FC236}">
                      <a16:creationId xmlns:a16="http://schemas.microsoft.com/office/drawing/2014/main" id="{02CE7DFA-0203-E449-9F9D-68D04F538B63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2" name="Овал 81">
                  <a:extLst>
                    <a:ext uri="{FF2B5EF4-FFF2-40B4-BE49-F238E27FC236}">
                      <a16:creationId xmlns:a16="http://schemas.microsoft.com/office/drawing/2014/main" id="{FAC2A94D-D05C-054F-BF5D-3E7C5F38F87F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3" name="Овал 82">
                  <a:extLst>
                    <a:ext uri="{FF2B5EF4-FFF2-40B4-BE49-F238E27FC236}">
                      <a16:creationId xmlns:a16="http://schemas.microsoft.com/office/drawing/2014/main" id="{D249F21B-70F1-F049-AE45-634DC35ED14C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4" name="Скругленный прямоугольник 83">
                  <a:extLst>
                    <a:ext uri="{FF2B5EF4-FFF2-40B4-BE49-F238E27FC236}">
                      <a16:creationId xmlns:a16="http://schemas.microsoft.com/office/drawing/2014/main" id="{A03F80B4-F942-0043-B8C7-B406C984D9F8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5" name="Прямоугольник 84">
                  <a:extLst>
                    <a:ext uri="{FF2B5EF4-FFF2-40B4-BE49-F238E27FC236}">
                      <a16:creationId xmlns:a16="http://schemas.microsoft.com/office/drawing/2014/main" id="{801354F5-08BD-C141-8932-86C4830B89F8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6" name="Прямоугольник 85">
                  <a:extLst>
                    <a:ext uri="{FF2B5EF4-FFF2-40B4-BE49-F238E27FC236}">
                      <a16:creationId xmlns:a16="http://schemas.microsoft.com/office/drawing/2014/main" id="{32C623FB-9D6D-0B4A-9D30-FAEE2CC6475C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77" name="Скругленный прямоугольник 76">
                <a:extLst>
                  <a:ext uri="{FF2B5EF4-FFF2-40B4-BE49-F238E27FC236}">
                    <a16:creationId xmlns:a16="http://schemas.microsoft.com/office/drawing/2014/main" id="{F0E2DA68-B3AE-6846-9C1E-C936D88CC8D7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8" name="Скругленный прямоугольник 77">
                <a:extLst>
                  <a:ext uri="{FF2B5EF4-FFF2-40B4-BE49-F238E27FC236}">
                    <a16:creationId xmlns:a16="http://schemas.microsoft.com/office/drawing/2014/main" id="{6BFDF7EA-A7A0-3548-A341-67117C262B90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75E36D0-15FA-9744-859B-792E040EAD7A}"/>
                </a:ext>
              </a:extLst>
            </p:cNvPr>
            <p:cNvSpPr txBox="1"/>
            <p:nvPr/>
          </p:nvSpPr>
          <p:spPr>
            <a:xfrm>
              <a:off x="5160519" y="11664498"/>
              <a:ext cx="9248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omic Sans MS" panose="030F0902030302020204" pitchFamily="66" charset="0"/>
                </a:rPr>
                <a:t>his</a:t>
              </a:r>
              <a:endParaRPr lang="ru-RU" sz="2800" b="1" dirty="0"/>
            </a:p>
          </p:txBody>
        </p:sp>
      </p:grpSp>
      <p:sp>
        <p:nvSpPr>
          <p:cNvPr id="32" name="Трапеция 31">
            <a:extLst>
              <a:ext uri="{FF2B5EF4-FFF2-40B4-BE49-F238E27FC236}">
                <a16:creationId xmlns:a16="http://schemas.microsoft.com/office/drawing/2014/main" id="{BDE223E8-575E-2C4B-8D8F-F1A389270C0F}"/>
              </a:ext>
            </a:extLst>
          </p:cNvPr>
          <p:cNvSpPr/>
          <p:nvPr/>
        </p:nvSpPr>
        <p:spPr>
          <a:xfrm>
            <a:off x="259977" y="5658544"/>
            <a:ext cx="8624047" cy="1161439"/>
          </a:xfrm>
          <a:prstGeom prst="trapezoid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902030302020204" pitchFamily="66" charset="0"/>
              </a:rPr>
              <a:t>This is my mother’s car. It is ____ car.</a:t>
            </a:r>
            <a:endParaRPr lang="ru-RU" sz="2800" dirty="0"/>
          </a:p>
        </p:txBody>
      </p:sp>
      <p:pic>
        <p:nvPicPr>
          <p:cNvPr id="97" name="Рисунок 9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DB3E23-CB57-0746-BAAE-B80B7395A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154923" y="62301"/>
            <a:ext cx="911662" cy="925673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6478728E-449D-3649-B60F-D17ED199DEFD}"/>
              </a:ext>
            </a:extLst>
          </p:cNvPr>
          <p:cNvSpPr txBox="1"/>
          <p:nvPr/>
        </p:nvSpPr>
        <p:spPr>
          <a:xfrm>
            <a:off x="5841867" y="5860466"/>
            <a:ext cx="1743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Comic Sans MS" panose="030F0902030302020204" pitchFamily="66" charset="0"/>
              </a:rPr>
              <a:t>her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96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1 0.00833 L 0.00365 -1.615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811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0.00463 L 0.01788 -2.0534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" y="-1029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313 0.02176 L 0.00851 -2.04491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1033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44444E-6 0.00995 L 0.00313 -1.60348 " pathEditMode="relative" rAng="0" ptsTypes="AA">
                                      <p:cBhvr>
                                        <p:cTn id="12" dur="32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8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3BA6C21-60F6-BF46-99E4-4B9EB7B8A4DF}"/>
              </a:ext>
            </a:extLst>
          </p:cNvPr>
          <p:cNvSpPr/>
          <p:nvPr/>
        </p:nvSpPr>
        <p:spPr>
          <a:xfrm>
            <a:off x="555673" y="0"/>
            <a:ext cx="8032652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DC3129D7-0519-AE4F-8EE6-B61DF2FA658F}"/>
              </a:ext>
            </a:extLst>
          </p:cNvPr>
          <p:cNvGrpSpPr/>
          <p:nvPr/>
        </p:nvGrpSpPr>
        <p:grpSpPr>
          <a:xfrm>
            <a:off x="805541" y="-14747"/>
            <a:ext cx="321131" cy="6520543"/>
            <a:chOff x="1126669" y="0"/>
            <a:chExt cx="321131" cy="6520543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4A78805-C851-9A4A-AA90-67A1AF461695}"/>
                </a:ext>
              </a:extLst>
            </p:cNvPr>
            <p:cNvSpPr/>
            <p:nvPr/>
          </p:nvSpPr>
          <p:spPr>
            <a:xfrm>
              <a:off x="1126671" y="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F778319C-585F-C74E-983C-4952BF44CB37}"/>
                </a:ext>
              </a:extLst>
            </p:cNvPr>
            <p:cNvSpPr/>
            <p:nvPr/>
          </p:nvSpPr>
          <p:spPr>
            <a:xfrm>
              <a:off x="1126670" y="68483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C0CE215-5062-B44B-BA4F-0D61F1E746CF}"/>
                </a:ext>
              </a:extLst>
            </p:cNvPr>
            <p:cNvSpPr/>
            <p:nvPr/>
          </p:nvSpPr>
          <p:spPr>
            <a:xfrm>
              <a:off x="1126670" y="136967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286A80B1-E070-AE44-BB9D-BB43A140A425}"/>
                </a:ext>
              </a:extLst>
            </p:cNvPr>
            <p:cNvSpPr/>
            <p:nvPr/>
          </p:nvSpPr>
          <p:spPr>
            <a:xfrm>
              <a:off x="1126670" y="205450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F1E98E6C-CFEC-AC4D-9CC6-36ECA63EA18A}"/>
                </a:ext>
              </a:extLst>
            </p:cNvPr>
            <p:cNvSpPr/>
            <p:nvPr/>
          </p:nvSpPr>
          <p:spPr>
            <a:xfrm>
              <a:off x="1126669" y="273934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55846C1-A3FD-F543-945D-F276BCCF9F8D}"/>
                </a:ext>
              </a:extLst>
            </p:cNvPr>
            <p:cNvSpPr/>
            <p:nvPr/>
          </p:nvSpPr>
          <p:spPr>
            <a:xfrm>
              <a:off x="1126669" y="342417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44222561-2F37-2E40-AA24-B9ED7FF4B330}"/>
                </a:ext>
              </a:extLst>
            </p:cNvPr>
            <p:cNvSpPr/>
            <p:nvPr/>
          </p:nvSpPr>
          <p:spPr>
            <a:xfrm>
              <a:off x="1126670" y="410901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FAAA8277-DA2A-BB4D-8FCB-18F042F7A154}"/>
                </a:ext>
              </a:extLst>
            </p:cNvPr>
            <p:cNvSpPr/>
            <p:nvPr/>
          </p:nvSpPr>
          <p:spPr>
            <a:xfrm>
              <a:off x="1126669" y="479384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66BB5DEF-DE6B-F544-B7FD-928E5C9DFF31}"/>
                </a:ext>
              </a:extLst>
            </p:cNvPr>
            <p:cNvSpPr/>
            <p:nvPr/>
          </p:nvSpPr>
          <p:spPr>
            <a:xfrm>
              <a:off x="1126669" y="547868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BCB62398-CC65-BD47-91E2-68F133267304}"/>
                </a:ext>
              </a:extLst>
            </p:cNvPr>
            <p:cNvSpPr/>
            <p:nvPr/>
          </p:nvSpPr>
          <p:spPr>
            <a:xfrm>
              <a:off x="1126670" y="6183086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4A955A4-3ACF-C64E-BAFF-9561245E7124}"/>
              </a:ext>
            </a:extLst>
          </p:cNvPr>
          <p:cNvGrpSpPr/>
          <p:nvPr/>
        </p:nvGrpSpPr>
        <p:grpSpPr>
          <a:xfrm>
            <a:off x="8000677" y="-14747"/>
            <a:ext cx="321131" cy="6520543"/>
            <a:chOff x="1126669" y="0"/>
            <a:chExt cx="321131" cy="6520543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E3B9AD01-D172-BD4E-8257-A53EBBF20ED6}"/>
                </a:ext>
              </a:extLst>
            </p:cNvPr>
            <p:cNvSpPr/>
            <p:nvPr/>
          </p:nvSpPr>
          <p:spPr>
            <a:xfrm>
              <a:off x="1126671" y="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49690CBB-BF62-0C4B-BFCD-92CA9F572810}"/>
                </a:ext>
              </a:extLst>
            </p:cNvPr>
            <p:cNvSpPr/>
            <p:nvPr/>
          </p:nvSpPr>
          <p:spPr>
            <a:xfrm>
              <a:off x="1126670" y="68483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048F0604-E8DA-354F-B5C0-4CBDB0CEE68B}"/>
                </a:ext>
              </a:extLst>
            </p:cNvPr>
            <p:cNvSpPr/>
            <p:nvPr/>
          </p:nvSpPr>
          <p:spPr>
            <a:xfrm>
              <a:off x="1126670" y="136967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54F6EBD5-E5AF-0844-911C-4F3CCBCAEC84}"/>
                </a:ext>
              </a:extLst>
            </p:cNvPr>
            <p:cNvSpPr/>
            <p:nvPr/>
          </p:nvSpPr>
          <p:spPr>
            <a:xfrm>
              <a:off x="1126670" y="205450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376596B3-C36A-1547-BD44-BEDBB9A56801}"/>
                </a:ext>
              </a:extLst>
            </p:cNvPr>
            <p:cNvSpPr/>
            <p:nvPr/>
          </p:nvSpPr>
          <p:spPr>
            <a:xfrm>
              <a:off x="1126669" y="273934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755FB6E6-7F11-4847-A8C8-18283C24B250}"/>
                </a:ext>
              </a:extLst>
            </p:cNvPr>
            <p:cNvSpPr/>
            <p:nvPr/>
          </p:nvSpPr>
          <p:spPr>
            <a:xfrm>
              <a:off x="1126669" y="342417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CA71BBD6-628C-4A4C-BE51-4C79A6883F4D}"/>
                </a:ext>
              </a:extLst>
            </p:cNvPr>
            <p:cNvSpPr/>
            <p:nvPr/>
          </p:nvSpPr>
          <p:spPr>
            <a:xfrm>
              <a:off x="1126670" y="410901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115EE217-5CF1-E445-93C8-5A23A23D6284}"/>
                </a:ext>
              </a:extLst>
            </p:cNvPr>
            <p:cNvSpPr/>
            <p:nvPr/>
          </p:nvSpPr>
          <p:spPr>
            <a:xfrm>
              <a:off x="1126669" y="4793845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25968A6F-C474-534C-8ADB-AA19D2E6C4DF}"/>
                </a:ext>
              </a:extLst>
            </p:cNvPr>
            <p:cNvSpPr/>
            <p:nvPr/>
          </p:nvSpPr>
          <p:spPr>
            <a:xfrm>
              <a:off x="1126669" y="5478680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DB74BE87-BD10-0042-81B6-F0688E0BF8E7}"/>
                </a:ext>
              </a:extLst>
            </p:cNvPr>
            <p:cNvSpPr/>
            <p:nvPr/>
          </p:nvSpPr>
          <p:spPr>
            <a:xfrm>
              <a:off x="1126670" y="6183086"/>
              <a:ext cx="321129" cy="3374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EA22D392-F94A-854A-AF75-095517A0D91F}"/>
              </a:ext>
            </a:extLst>
          </p:cNvPr>
          <p:cNvGrpSpPr/>
          <p:nvPr/>
        </p:nvGrpSpPr>
        <p:grpSpPr>
          <a:xfrm>
            <a:off x="1323114" y="7189342"/>
            <a:ext cx="1533905" cy="2699724"/>
            <a:chOff x="3170775" y="7430522"/>
            <a:chExt cx="1533905" cy="2699724"/>
          </a:xfrm>
        </p:grpSpPr>
        <p:grpSp>
          <p:nvGrpSpPr>
            <p:cNvPr id="47" name="Группа 46">
              <a:extLst>
                <a:ext uri="{FF2B5EF4-FFF2-40B4-BE49-F238E27FC236}">
                  <a16:creationId xmlns:a16="http://schemas.microsoft.com/office/drawing/2014/main" id="{F3413DBE-F411-E649-9B98-CAD887ADC297}"/>
                </a:ext>
              </a:extLst>
            </p:cNvPr>
            <p:cNvGrpSpPr/>
            <p:nvPr/>
          </p:nvGrpSpPr>
          <p:grpSpPr>
            <a:xfrm>
              <a:off x="3170775" y="7430522"/>
              <a:ext cx="1533905" cy="2699724"/>
              <a:chOff x="206892" y="5805973"/>
              <a:chExt cx="1533905" cy="2699724"/>
            </a:xfrm>
          </p:grpSpPr>
          <p:grpSp>
            <p:nvGrpSpPr>
              <p:cNvPr id="48" name="Группа 47">
                <a:extLst>
                  <a:ext uri="{FF2B5EF4-FFF2-40B4-BE49-F238E27FC236}">
                    <a16:creationId xmlns:a16="http://schemas.microsoft.com/office/drawing/2014/main" id="{7DE9C554-70C9-3149-BA3D-C1A4253F53B8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51" name="Группа 50">
                  <a:extLst>
                    <a:ext uri="{FF2B5EF4-FFF2-40B4-BE49-F238E27FC236}">
                      <a16:creationId xmlns:a16="http://schemas.microsoft.com/office/drawing/2014/main" id="{7740D29B-0ED0-3542-8FB8-28E580289B14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59" name="Скругленный прямоугольник 58">
                    <a:extLst>
                      <a:ext uri="{FF2B5EF4-FFF2-40B4-BE49-F238E27FC236}">
                        <a16:creationId xmlns:a16="http://schemas.microsoft.com/office/drawing/2014/main" id="{AAE70F3C-422A-4B46-BF9A-B1216191D61E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0" name="Полилиния 59">
                    <a:extLst>
                      <a:ext uri="{FF2B5EF4-FFF2-40B4-BE49-F238E27FC236}">
                        <a16:creationId xmlns:a16="http://schemas.microsoft.com/office/drawing/2014/main" id="{F738A098-1760-5943-8B1C-EBC8015B7E0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00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52" name="Скругленный прямоугольник 51">
                  <a:extLst>
                    <a:ext uri="{FF2B5EF4-FFF2-40B4-BE49-F238E27FC236}">
                      <a16:creationId xmlns:a16="http://schemas.microsoft.com/office/drawing/2014/main" id="{0D96D732-2698-6F47-BEE6-D0414B57D238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3" name="Овал 52">
                  <a:extLst>
                    <a:ext uri="{FF2B5EF4-FFF2-40B4-BE49-F238E27FC236}">
                      <a16:creationId xmlns:a16="http://schemas.microsoft.com/office/drawing/2014/main" id="{1932BECF-F3FF-DA4F-BF32-EB8EA35B90C0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4" name="Овал 53">
                  <a:extLst>
                    <a:ext uri="{FF2B5EF4-FFF2-40B4-BE49-F238E27FC236}">
                      <a16:creationId xmlns:a16="http://schemas.microsoft.com/office/drawing/2014/main" id="{1E33A305-95F9-B24F-9286-C361D55CC04D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5" name="Овал 54">
                  <a:extLst>
                    <a:ext uri="{FF2B5EF4-FFF2-40B4-BE49-F238E27FC236}">
                      <a16:creationId xmlns:a16="http://schemas.microsoft.com/office/drawing/2014/main" id="{B532E466-67B5-0942-B79D-E4798A837D6F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6" name="Скругленный прямоугольник 55">
                  <a:extLst>
                    <a:ext uri="{FF2B5EF4-FFF2-40B4-BE49-F238E27FC236}">
                      <a16:creationId xmlns:a16="http://schemas.microsoft.com/office/drawing/2014/main" id="{7944F6FA-F459-DD4B-BFA2-CA328669E975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7" name="Прямоугольник 56">
                  <a:extLst>
                    <a:ext uri="{FF2B5EF4-FFF2-40B4-BE49-F238E27FC236}">
                      <a16:creationId xmlns:a16="http://schemas.microsoft.com/office/drawing/2014/main" id="{AB5CAF68-2BFA-E34C-8025-0AE4EFDF436E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8" name="Прямоугольник 57">
                  <a:extLst>
                    <a:ext uri="{FF2B5EF4-FFF2-40B4-BE49-F238E27FC236}">
                      <a16:creationId xmlns:a16="http://schemas.microsoft.com/office/drawing/2014/main" id="{2914B9A5-FF4C-8F4B-BB8D-F2D039AFF743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49" name="Скругленный прямоугольник 48">
                <a:extLst>
                  <a:ext uri="{FF2B5EF4-FFF2-40B4-BE49-F238E27FC236}">
                    <a16:creationId xmlns:a16="http://schemas.microsoft.com/office/drawing/2014/main" id="{07352DF3-5A38-9B48-845E-F4CD67FD534B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" name="Скругленный прямоугольник 49">
                <a:extLst>
                  <a:ext uri="{FF2B5EF4-FFF2-40B4-BE49-F238E27FC236}">
                    <a16:creationId xmlns:a16="http://schemas.microsoft.com/office/drawing/2014/main" id="{DB552227-F135-FB47-9AD2-925B118C9EA2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40A0B74-9CF8-D14E-99C3-84214CEBFA31}"/>
                </a:ext>
              </a:extLst>
            </p:cNvPr>
            <p:cNvSpPr txBox="1"/>
            <p:nvPr/>
          </p:nvSpPr>
          <p:spPr>
            <a:xfrm>
              <a:off x="3562034" y="8595644"/>
              <a:ext cx="766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omic Sans MS" panose="030F0902030302020204" pitchFamily="66" charset="0"/>
                </a:rPr>
                <a:t>his</a:t>
              </a:r>
              <a:endParaRPr lang="ru-RU" sz="2800" b="1" dirty="0"/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D76E4B22-E6E2-9D40-964B-037681BEDD72}"/>
              </a:ext>
            </a:extLst>
          </p:cNvPr>
          <p:cNvGrpSpPr/>
          <p:nvPr/>
        </p:nvGrpSpPr>
        <p:grpSpPr>
          <a:xfrm>
            <a:off x="4725512" y="7251126"/>
            <a:ext cx="1533905" cy="2699724"/>
            <a:chOff x="4850395" y="7430522"/>
            <a:chExt cx="1533905" cy="2699724"/>
          </a:xfrm>
        </p:grpSpPr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4D896C78-13C5-1043-833E-766A82D314BE}"/>
                </a:ext>
              </a:extLst>
            </p:cNvPr>
            <p:cNvGrpSpPr/>
            <p:nvPr/>
          </p:nvGrpSpPr>
          <p:grpSpPr>
            <a:xfrm>
              <a:off x="4850395" y="7430522"/>
              <a:ext cx="1533905" cy="2699724"/>
              <a:chOff x="206892" y="5805973"/>
              <a:chExt cx="1533905" cy="2699724"/>
            </a:xfrm>
          </p:grpSpPr>
          <p:grpSp>
            <p:nvGrpSpPr>
              <p:cNvPr id="34" name="Группа 33">
                <a:extLst>
                  <a:ext uri="{FF2B5EF4-FFF2-40B4-BE49-F238E27FC236}">
                    <a16:creationId xmlns:a16="http://schemas.microsoft.com/office/drawing/2014/main" id="{0972AC60-F6F7-5749-B2FC-7E69B490963C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37" name="Группа 36">
                  <a:extLst>
                    <a:ext uri="{FF2B5EF4-FFF2-40B4-BE49-F238E27FC236}">
                      <a16:creationId xmlns:a16="http://schemas.microsoft.com/office/drawing/2014/main" id="{A4D66F36-629A-CE47-AFE6-3CA4D13B48AE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45" name="Скругленный прямоугольник 44">
                    <a:extLst>
                      <a:ext uri="{FF2B5EF4-FFF2-40B4-BE49-F238E27FC236}">
                        <a16:creationId xmlns:a16="http://schemas.microsoft.com/office/drawing/2014/main" id="{46890302-CA4E-A344-A7F0-4A0DCE5A89A2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46" name="Полилиния 45">
                    <a:extLst>
                      <a:ext uri="{FF2B5EF4-FFF2-40B4-BE49-F238E27FC236}">
                        <a16:creationId xmlns:a16="http://schemas.microsoft.com/office/drawing/2014/main" id="{255FF674-139A-6849-BE04-827B5A0FA313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38" name="Скругленный прямоугольник 37">
                  <a:extLst>
                    <a:ext uri="{FF2B5EF4-FFF2-40B4-BE49-F238E27FC236}">
                      <a16:creationId xmlns:a16="http://schemas.microsoft.com/office/drawing/2014/main" id="{B2E34C27-42F5-6348-BF80-7A757F177E96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9" name="Овал 38">
                  <a:extLst>
                    <a:ext uri="{FF2B5EF4-FFF2-40B4-BE49-F238E27FC236}">
                      <a16:creationId xmlns:a16="http://schemas.microsoft.com/office/drawing/2014/main" id="{629B94F9-B759-B348-BE50-EB06ED6F77DA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0" name="Овал 39">
                  <a:extLst>
                    <a:ext uri="{FF2B5EF4-FFF2-40B4-BE49-F238E27FC236}">
                      <a16:creationId xmlns:a16="http://schemas.microsoft.com/office/drawing/2014/main" id="{33D2BA3C-1525-E748-A533-B3BA7CEB8AEE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1" name="Овал 40">
                  <a:extLst>
                    <a:ext uri="{FF2B5EF4-FFF2-40B4-BE49-F238E27FC236}">
                      <a16:creationId xmlns:a16="http://schemas.microsoft.com/office/drawing/2014/main" id="{2F82FD0C-65F0-DB41-89A9-7884DEBB298D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2" name="Скругленный прямоугольник 41">
                  <a:extLst>
                    <a:ext uri="{FF2B5EF4-FFF2-40B4-BE49-F238E27FC236}">
                      <a16:creationId xmlns:a16="http://schemas.microsoft.com/office/drawing/2014/main" id="{A34A4D70-D781-6841-A97B-5458BB09A7D8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3" name="Прямоугольник 42">
                  <a:extLst>
                    <a:ext uri="{FF2B5EF4-FFF2-40B4-BE49-F238E27FC236}">
                      <a16:creationId xmlns:a16="http://schemas.microsoft.com/office/drawing/2014/main" id="{43CD72A5-E775-6D49-A954-A9904B7CFB83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4" name="Прямоугольник 43">
                  <a:extLst>
                    <a:ext uri="{FF2B5EF4-FFF2-40B4-BE49-F238E27FC236}">
                      <a16:creationId xmlns:a16="http://schemas.microsoft.com/office/drawing/2014/main" id="{61DA2C4D-BC30-3241-846E-99D9073B081C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35" name="Скругленный прямоугольник 34">
                <a:extLst>
                  <a:ext uri="{FF2B5EF4-FFF2-40B4-BE49-F238E27FC236}">
                    <a16:creationId xmlns:a16="http://schemas.microsoft.com/office/drawing/2014/main" id="{3EC21E6F-A266-BB43-95E9-55C1E903CC52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Скругленный прямоугольник 35">
                <a:extLst>
                  <a:ext uri="{FF2B5EF4-FFF2-40B4-BE49-F238E27FC236}">
                    <a16:creationId xmlns:a16="http://schemas.microsoft.com/office/drawing/2014/main" id="{F0EC3F4F-72C0-6643-8DEC-6E804C41B4AE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B44D8CEF-07E5-D148-A6BB-6C90000327CD}"/>
                </a:ext>
              </a:extLst>
            </p:cNvPr>
            <p:cNvSpPr txBox="1"/>
            <p:nvPr/>
          </p:nvSpPr>
          <p:spPr>
            <a:xfrm>
              <a:off x="5233101" y="8602835"/>
              <a:ext cx="766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omic Sans MS" panose="030F0902030302020204" pitchFamily="66" charset="0"/>
                </a:rPr>
                <a:t>her</a:t>
              </a:r>
              <a:endParaRPr lang="ru-RU" sz="2800" b="1" dirty="0"/>
            </a:p>
          </p:txBody>
        </p:sp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44B9D7ED-6092-5844-85E4-0CA6431BDF9D}"/>
              </a:ext>
            </a:extLst>
          </p:cNvPr>
          <p:cNvGrpSpPr/>
          <p:nvPr/>
        </p:nvGrpSpPr>
        <p:grpSpPr>
          <a:xfrm>
            <a:off x="3014454" y="7210468"/>
            <a:ext cx="1533905" cy="2699724"/>
            <a:chOff x="3192315" y="10475891"/>
            <a:chExt cx="1533905" cy="2699724"/>
          </a:xfrm>
        </p:grpSpPr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id="{4D6A37A5-64C8-3B41-BAB0-4FE9D0FB120A}"/>
                </a:ext>
              </a:extLst>
            </p:cNvPr>
            <p:cNvGrpSpPr/>
            <p:nvPr/>
          </p:nvGrpSpPr>
          <p:grpSpPr>
            <a:xfrm>
              <a:off x="3192315" y="10475891"/>
              <a:ext cx="1533905" cy="2699724"/>
              <a:chOff x="206892" y="5805973"/>
              <a:chExt cx="1533905" cy="2699724"/>
            </a:xfrm>
          </p:grpSpPr>
          <p:grpSp>
            <p:nvGrpSpPr>
              <p:cNvPr id="62" name="Группа 61">
                <a:extLst>
                  <a:ext uri="{FF2B5EF4-FFF2-40B4-BE49-F238E27FC236}">
                    <a16:creationId xmlns:a16="http://schemas.microsoft.com/office/drawing/2014/main" id="{5E75D971-46A6-E04A-A517-89BFA6CCFCC2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65" name="Группа 64">
                  <a:extLst>
                    <a:ext uri="{FF2B5EF4-FFF2-40B4-BE49-F238E27FC236}">
                      <a16:creationId xmlns:a16="http://schemas.microsoft.com/office/drawing/2014/main" id="{E9F6B8B5-22C4-B745-BE06-9B966C0677D1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73" name="Скругленный прямоугольник 72">
                    <a:extLst>
                      <a:ext uri="{FF2B5EF4-FFF2-40B4-BE49-F238E27FC236}">
                        <a16:creationId xmlns:a16="http://schemas.microsoft.com/office/drawing/2014/main" id="{B16165FD-D9DF-6A49-A094-91C73197A55A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74" name="Полилиния 73">
                    <a:extLst>
                      <a:ext uri="{FF2B5EF4-FFF2-40B4-BE49-F238E27FC236}">
                        <a16:creationId xmlns:a16="http://schemas.microsoft.com/office/drawing/2014/main" id="{DDC03AE1-33A4-A245-80B5-B0FB577B2E42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033FFF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66" name="Скругленный прямоугольник 65">
                  <a:extLst>
                    <a:ext uri="{FF2B5EF4-FFF2-40B4-BE49-F238E27FC236}">
                      <a16:creationId xmlns:a16="http://schemas.microsoft.com/office/drawing/2014/main" id="{20338C29-BD53-B84E-BDD4-C063B5172E9E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7" name="Овал 66">
                  <a:extLst>
                    <a:ext uri="{FF2B5EF4-FFF2-40B4-BE49-F238E27FC236}">
                      <a16:creationId xmlns:a16="http://schemas.microsoft.com/office/drawing/2014/main" id="{E56E1481-7FC7-C546-867D-04F4C3415804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8" name="Овал 67">
                  <a:extLst>
                    <a:ext uri="{FF2B5EF4-FFF2-40B4-BE49-F238E27FC236}">
                      <a16:creationId xmlns:a16="http://schemas.microsoft.com/office/drawing/2014/main" id="{BBED6BD6-2BCE-D646-9346-23F7D7363FB1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9" name="Овал 68">
                  <a:extLst>
                    <a:ext uri="{FF2B5EF4-FFF2-40B4-BE49-F238E27FC236}">
                      <a16:creationId xmlns:a16="http://schemas.microsoft.com/office/drawing/2014/main" id="{3B13A788-8421-5149-9744-F7A65358C8F5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0" name="Скругленный прямоугольник 69">
                  <a:extLst>
                    <a:ext uri="{FF2B5EF4-FFF2-40B4-BE49-F238E27FC236}">
                      <a16:creationId xmlns:a16="http://schemas.microsoft.com/office/drawing/2014/main" id="{6571E5F3-205C-F645-9BAF-E9B8A9E5458F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1" name="Прямоугольник 70">
                  <a:extLst>
                    <a:ext uri="{FF2B5EF4-FFF2-40B4-BE49-F238E27FC236}">
                      <a16:creationId xmlns:a16="http://schemas.microsoft.com/office/drawing/2014/main" id="{A8A0EF76-AF26-6D47-904D-CB31D25BE6AF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2" name="Прямоугольник 71">
                  <a:extLst>
                    <a:ext uri="{FF2B5EF4-FFF2-40B4-BE49-F238E27FC236}">
                      <a16:creationId xmlns:a16="http://schemas.microsoft.com/office/drawing/2014/main" id="{19806404-9CEA-1A4D-95B3-C6ED7A677A66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63" name="Скругленный прямоугольник 62">
                <a:extLst>
                  <a:ext uri="{FF2B5EF4-FFF2-40B4-BE49-F238E27FC236}">
                    <a16:creationId xmlns:a16="http://schemas.microsoft.com/office/drawing/2014/main" id="{85E03611-7859-7640-AD89-C9713086D526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033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Скругленный прямоугольник 63">
                <a:extLst>
                  <a:ext uri="{FF2B5EF4-FFF2-40B4-BE49-F238E27FC236}">
                    <a16:creationId xmlns:a16="http://schemas.microsoft.com/office/drawing/2014/main" id="{ECA90D5F-6FFA-4F4F-AEB4-2C8757C573DE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033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94EC672-7BC8-884A-A4A3-E1044727CFF2}"/>
                </a:ext>
              </a:extLst>
            </p:cNvPr>
            <p:cNvSpPr txBox="1"/>
            <p:nvPr/>
          </p:nvSpPr>
          <p:spPr>
            <a:xfrm>
              <a:off x="3346964" y="11653456"/>
              <a:ext cx="12574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omic Sans MS" panose="030F0902030302020204" pitchFamily="66" charset="0"/>
                </a:rPr>
                <a:t>my</a:t>
              </a:r>
              <a:endParaRPr lang="ru-RU" sz="2800" b="1" dirty="0"/>
            </a:p>
          </p:txBody>
        </p:sp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1915E39F-949C-3F48-B7F3-C9EC007F9CB5}"/>
              </a:ext>
            </a:extLst>
          </p:cNvPr>
          <p:cNvGrpSpPr/>
          <p:nvPr/>
        </p:nvGrpSpPr>
        <p:grpSpPr>
          <a:xfrm>
            <a:off x="6337144" y="7251126"/>
            <a:ext cx="1533905" cy="2699724"/>
            <a:chOff x="4841306" y="10475891"/>
            <a:chExt cx="1533905" cy="2699724"/>
          </a:xfrm>
        </p:grpSpPr>
        <p:grpSp>
          <p:nvGrpSpPr>
            <p:cNvPr id="75" name="Группа 74">
              <a:extLst>
                <a:ext uri="{FF2B5EF4-FFF2-40B4-BE49-F238E27FC236}">
                  <a16:creationId xmlns:a16="http://schemas.microsoft.com/office/drawing/2014/main" id="{B5A2C456-F0CB-B848-8D00-DF4C12EE93DA}"/>
                </a:ext>
              </a:extLst>
            </p:cNvPr>
            <p:cNvGrpSpPr/>
            <p:nvPr/>
          </p:nvGrpSpPr>
          <p:grpSpPr>
            <a:xfrm>
              <a:off x="4841306" y="10475891"/>
              <a:ext cx="1533905" cy="2699724"/>
              <a:chOff x="206892" y="5805973"/>
              <a:chExt cx="1533905" cy="2699724"/>
            </a:xfrm>
          </p:grpSpPr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D2375BF3-9F0E-2A47-83E3-C6CDDB1437D1}"/>
                  </a:ext>
                </a:extLst>
              </p:cNvPr>
              <p:cNvGrpSpPr/>
              <p:nvPr/>
            </p:nvGrpSpPr>
            <p:grpSpPr>
              <a:xfrm>
                <a:off x="333064" y="5805973"/>
                <a:ext cx="1285879" cy="2699724"/>
                <a:chOff x="333064" y="5805973"/>
                <a:chExt cx="1285879" cy="2699724"/>
              </a:xfrm>
            </p:grpSpPr>
            <p:grpSp>
              <p:nvGrpSpPr>
                <p:cNvPr id="79" name="Группа 78">
                  <a:extLst>
                    <a:ext uri="{FF2B5EF4-FFF2-40B4-BE49-F238E27FC236}">
                      <a16:creationId xmlns:a16="http://schemas.microsoft.com/office/drawing/2014/main" id="{BFEC558A-32A8-B147-BD35-A7971F70096C}"/>
                    </a:ext>
                  </a:extLst>
                </p:cNvPr>
                <p:cNvGrpSpPr/>
                <p:nvPr/>
              </p:nvGrpSpPr>
              <p:grpSpPr>
                <a:xfrm>
                  <a:off x="333064" y="5805973"/>
                  <a:ext cx="1285879" cy="2699724"/>
                  <a:chOff x="333064" y="5805973"/>
                  <a:chExt cx="1285879" cy="2699724"/>
                </a:xfrm>
              </p:grpSpPr>
              <p:sp>
                <p:nvSpPr>
                  <p:cNvPr id="87" name="Скругленный прямоугольник 86">
                    <a:extLst>
                      <a:ext uri="{FF2B5EF4-FFF2-40B4-BE49-F238E27FC236}">
                        <a16:creationId xmlns:a16="http://schemas.microsoft.com/office/drawing/2014/main" id="{664A0784-2D89-414B-9DFF-1F7342167594}"/>
                      </a:ext>
                    </a:extLst>
                  </p:cNvPr>
                  <p:cNvSpPr/>
                  <p:nvPr/>
                </p:nvSpPr>
                <p:spPr>
                  <a:xfrm>
                    <a:off x="390017" y="6222206"/>
                    <a:ext cx="1171972" cy="2048181"/>
                  </a:xfrm>
                  <a:prstGeom prst="roundRect">
                    <a:avLst>
                      <a:gd name="adj" fmla="val 42724"/>
                    </a:avLst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88" name="Полилиния 87">
                    <a:extLst>
                      <a:ext uri="{FF2B5EF4-FFF2-40B4-BE49-F238E27FC236}">
                        <a16:creationId xmlns:a16="http://schemas.microsoft.com/office/drawing/2014/main" id="{12FC891B-96C3-DB45-A332-5269CA13D07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33064" y="5805973"/>
                    <a:ext cx="1285879" cy="2699724"/>
                  </a:xfrm>
                  <a:custGeom>
                    <a:avLst/>
                    <a:gdLst>
                      <a:gd name="connsiteX0" fmla="*/ 1030892 w 1285879"/>
                      <a:gd name="connsiteY0" fmla="*/ 883930 h 2699724"/>
                      <a:gd name="connsiteX1" fmla="*/ 1157393 w 1285879"/>
                      <a:gd name="connsiteY1" fmla="*/ 550714 h 2699724"/>
                      <a:gd name="connsiteX2" fmla="*/ 1117145 w 1285879"/>
                      <a:gd name="connsiteY2" fmla="*/ 476562 h 2699724"/>
                      <a:gd name="connsiteX3" fmla="*/ 723738 w 1285879"/>
                      <a:gd name="connsiteY3" fmla="*/ 267389 h 2699724"/>
                      <a:gd name="connsiteX4" fmla="*/ 562143 w 1285879"/>
                      <a:gd name="connsiteY4" fmla="*/ 267389 h 2699724"/>
                      <a:gd name="connsiteX5" fmla="*/ 168736 w 1285879"/>
                      <a:gd name="connsiteY5" fmla="*/ 476562 h 2699724"/>
                      <a:gd name="connsiteX6" fmla="*/ 131897 w 1285879"/>
                      <a:gd name="connsiteY6" fmla="*/ 544432 h 2699724"/>
                      <a:gd name="connsiteX7" fmla="*/ 252343 w 1285879"/>
                      <a:gd name="connsiteY7" fmla="*/ 883930 h 2699724"/>
                      <a:gd name="connsiteX8" fmla="*/ 89948 w 1285879"/>
                      <a:gd name="connsiteY8" fmla="*/ 1762336 h 2699724"/>
                      <a:gd name="connsiteX9" fmla="*/ 170166 w 1285879"/>
                      <a:gd name="connsiteY9" fmla="*/ 1551035 h 2699724"/>
                      <a:gd name="connsiteX10" fmla="*/ 219538 w 1285879"/>
                      <a:gd name="connsiteY10" fmla="*/ 928199 h 2699724"/>
                      <a:gd name="connsiteX11" fmla="*/ 107683 w 1285879"/>
                      <a:gd name="connsiteY11" fmla="*/ 612917 h 2699724"/>
                      <a:gd name="connsiteX12" fmla="*/ 97349 w 1285879"/>
                      <a:gd name="connsiteY12" fmla="*/ 646207 h 2699724"/>
                      <a:gd name="connsiteX13" fmla="*/ 87710 w 1285879"/>
                      <a:gd name="connsiteY13" fmla="*/ 741822 h 2699724"/>
                      <a:gd name="connsiteX14" fmla="*/ 87710 w 1285879"/>
                      <a:gd name="connsiteY14" fmla="*/ 1740140 h 2699724"/>
                      <a:gd name="connsiteX15" fmla="*/ 1195446 w 1285879"/>
                      <a:gd name="connsiteY15" fmla="*/ 1767167 h 2699724"/>
                      <a:gd name="connsiteX16" fmla="*/ 1198171 w 1285879"/>
                      <a:gd name="connsiteY16" fmla="*/ 1740140 h 2699724"/>
                      <a:gd name="connsiteX17" fmla="*/ 1198171 w 1285879"/>
                      <a:gd name="connsiteY17" fmla="*/ 741822 h 2699724"/>
                      <a:gd name="connsiteX18" fmla="*/ 1188532 w 1285879"/>
                      <a:gd name="connsiteY18" fmla="*/ 646207 h 2699724"/>
                      <a:gd name="connsiteX19" fmla="*/ 1180215 w 1285879"/>
                      <a:gd name="connsiteY19" fmla="*/ 619414 h 2699724"/>
                      <a:gd name="connsiteX20" fmla="*/ 1074150 w 1285879"/>
                      <a:gd name="connsiteY20" fmla="*/ 898797 h 2699724"/>
                      <a:gd name="connsiteX21" fmla="*/ 1127892 w 1285879"/>
                      <a:gd name="connsiteY21" fmla="*/ 1576755 h 2699724"/>
                      <a:gd name="connsiteX22" fmla="*/ 723738 w 1285879"/>
                      <a:gd name="connsiteY22" fmla="*/ 2214573 h 2699724"/>
                      <a:gd name="connsiteX23" fmla="*/ 1160888 w 1285879"/>
                      <a:gd name="connsiteY23" fmla="*/ 1924811 h 2699724"/>
                      <a:gd name="connsiteX24" fmla="*/ 1180476 w 1285879"/>
                      <a:gd name="connsiteY24" fmla="*/ 1861708 h 2699724"/>
                      <a:gd name="connsiteX25" fmla="*/ 1086930 w 1285879"/>
                      <a:gd name="connsiteY25" fmla="*/ 1598033 h 2699724"/>
                      <a:gd name="connsiteX26" fmla="*/ 201226 w 1285879"/>
                      <a:gd name="connsiteY26" fmla="*/ 1598033 h 2699724"/>
                      <a:gd name="connsiteX27" fmla="*/ 103480 w 1285879"/>
                      <a:gd name="connsiteY27" fmla="*/ 1855506 h 2699724"/>
                      <a:gd name="connsiteX28" fmla="*/ 124993 w 1285879"/>
                      <a:gd name="connsiteY28" fmla="*/ 1924811 h 2699724"/>
                      <a:gd name="connsiteX29" fmla="*/ 562143 w 1285879"/>
                      <a:gd name="connsiteY29" fmla="*/ 2214573 h 2699724"/>
                      <a:gd name="connsiteX30" fmla="*/ 871260 w 1285879"/>
                      <a:gd name="connsiteY30" fmla="*/ 2699724 h 2699724"/>
                      <a:gd name="connsiteX31" fmla="*/ 414619 w 1285879"/>
                      <a:gd name="connsiteY31" fmla="*/ 2699724 h 2699724"/>
                      <a:gd name="connsiteX32" fmla="*/ 0 w 1285879"/>
                      <a:gd name="connsiteY32" fmla="*/ 2285105 h 2699724"/>
                      <a:gd name="connsiteX33" fmla="*/ 0 w 1285879"/>
                      <a:gd name="connsiteY33" fmla="*/ 414619 h 2699724"/>
                      <a:gd name="connsiteX34" fmla="*/ 414619 w 1285879"/>
                      <a:gd name="connsiteY34" fmla="*/ 0 h 2699724"/>
                      <a:gd name="connsiteX35" fmla="*/ 871260 w 1285879"/>
                      <a:gd name="connsiteY35" fmla="*/ 0 h 2699724"/>
                      <a:gd name="connsiteX36" fmla="*/ 1285879 w 1285879"/>
                      <a:gd name="connsiteY36" fmla="*/ 414619 h 2699724"/>
                      <a:gd name="connsiteX37" fmla="*/ 1285879 w 1285879"/>
                      <a:gd name="connsiteY37" fmla="*/ 2285105 h 2699724"/>
                      <a:gd name="connsiteX38" fmla="*/ 871260 w 1285879"/>
                      <a:gd name="connsiteY38" fmla="*/ 2699724 h 2699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285879" h="2699724">
                        <a:moveTo>
                          <a:pt x="1030892" y="883930"/>
                        </a:moveTo>
                        <a:lnTo>
                          <a:pt x="1157393" y="550714"/>
                        </a:lnTo>
                        <a:lnTo>
                          <a:pt x="1117145" y="476562"/>
                        </a:lnTo>
                        <a:cubicBezTo>
                          <a:pt x="1031886" y="350362"/>
                          <a:pt x="887502" y="267389"/>
                          <a:pt x="723738" y="267389"/>
                        </a:cubicBezTo>
                        <a:lnTo>
                          <a:pt x="562143" y="267389"/>
                        </a:lnTo>
                        <a:cubicBezTo>
                          <a:pt x="398379" y="267389"/>
                          <a:pt x="253995" y="350362"/>
                          <a:pt x="168736" y="476562"/>
                        </a:cubicBezTo>
                        <a:lnTo>
                          <a:pt x="131897" y="544432"/>
                        </a:lnTo>
                        <a:lnTo>
                          <a:pt x="252343" y="883930"/>
                        </a:lnTo>
                        <a:close/>
                        <a:moveTo>
                          <a:pt x="89948" y="1762336"/>
                        </a:moveTo>
                        <a:lnTo>
                          <a:pt x="170166" y="1551035"/>
                        </a:lnTo>
                        <a:lnTo>
                          <a:pt x="219538" y="928199"/>
                        </a:lnTo>
                        <a:lnTo>
                          <a:pt x="107683" y="612917"/>
                        </a:lnTo>
                        <a:lnTo>
                          <a:pt x="97349" y="646207"/>
                        </a:lnTo>
                        <a:cubicBezTo>
                          <a:pt x="91029" y="677092"/>
                          <a:pt x="87710" y="709069"/>
                          <a:pt x="87710" y="741822"/>
                        </a:cubicBezTo>
                        <a:lnTo>
                          <a:pt x="87710" y="1740140"/>
                        </a:lnTo>
                        <a:close/>
                        <a:moveTo>
                          <a:pt x="1195446" y="1767167"/>
                        </a:moveTo>
                        <a:lnTo>
                          <a:pt x="1198171" y="1740140"/>
                        </a:lnTo>
                        <a:lnTo>
                          <a:pt x="1198171" y="741822"/>
                        </a:lnTo>
                        <a:cubicBezTo>
                          <a:pt x="1198171" y="709069"/>
                          <a:pt x="1194852" y="677092"/>
                          <a:pt x="1188532" y="646207"/>
                        </a:cubicBezTo>
                        <a:lnTo>
                          <a:pt x="1180215" y="619414"/>
                        </a:lnTo>
                        <a:lnTo>
                          <a:pt x="1074150" y="898797"/>
                        </a:lnTo>
                        <a:lnTo>
                          <a:pt x="1127892" y="1576755"/>
                        </a:lnTo>
                        <a:close/>
                        <a:moveTo>
                          <a:pt x="723738" y="2214573"/>
                        </a:moveTo>
                        <a:cubicBezTo>
                          <a:pt x="920254" y="2214573"/>
                          <a:pt x="1088865" y="2095092"/>
                          <a:pt x="1160888" y="1924811"/>
                        </a:cubicBezTo>
                        <a:lnTo>
                          <a:pt x="1180476" y="1861708"/>
                        </a:lnTo>
                        <a:lnTo>
                          <a:pt x="1086930" y="1598033"/>
                        </a:lnTo>
                        <a:lnTo>
                          <a:pt x="201226" y="1598033"/>
                        </a:lnTo>
                        <a:lnTo>
                          <a:pt x="103480" y="1855506"/>
                        </a:lnTo>
                        <a:lnTo>
                          <a:pt x="124993" y="1924811"/>
                        </a:lnTo>
                        <a:cubicBezTo>
                          <a:pt x="197016" y="2095092"/>
                          <a:pt x="365626" y="2214573"/>
                          <a:pt x="562143" y="2214573"/>
                        </a:cubicBezTo>
                        <a:close/>
                        <a:moveTo>
                          <a:pt x="871260" y="2699724"/>
                        </a:moveTo>
                        <a:lnTo>
                          <a:pt x="414619" y="2699724"/>
                        </a:lnTo>
                        <a:cubicBezTo>
                          <a:pt x="185631" y="2699724"/>
                          <a:pt x="0" y="2514093"/>
                          <a:pt x="0" y="2285105"/>
                        </a:cubicBezTo>
                        <a:lnTo>
                          <a:pt x="0" y="414619"/>
                        </a:lnTo>
                        <a:cubicBezTo>
                          <a:pt x="0" y="185631"/>
                          <a:pt x="185631" y="0"/>
                          <a:pt x="414619" y="0"/>
                        </a:cubicBezTo>
                        <a:lnTo>
                          <a:pt x="871260" y="0"/>
                        </a:lnTo>
                        <a:cubicBezTo>
                          <a:pt x="1100248" y="0"/>
                          <a:pt x="1285879" y="185631"/>
                          <a:pt x="1285879" y="414619"/>
                        </a:cubicBezTo>
                        <a:lnTo>
                          <a:pt x="1285879" y="2285105"/>
                        </a:lnTo>
                        <a:cubicBezTo>
                          <a:pt x="1285879" y="2514093"/>
                          <a:pt x="1100248" y="2699724"/>
                          <a:pt x="871260" y="2699724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80" name="Скругленный прямоугольник 79">
                  <a:extLst>
                    <a:ext uri="{FF2B5EF4-FFF2-40B4-BE49-F238E27FC236}">
                      <a16:creationId xmlns:a16="http://schemas.microsoft.com/office/drawing/2014/main" id="{C65D6F84-17E6-5740-8000-92088E4A5FD7}"/>
                    </a:ext>
                  </a:extLst>
                </p:cNvPr>
                <p:cNvSpPr/>
                <p:nvPr/>
              </p:nvSpPr>
              <p:spPr>
                <a:xfrm>
                  <a:off x="495946" y="5805973"/>
                  <a:ext cx="956556" cy="1041867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1" name="Овал 80">
                  <a:extLst>
                    <a:ext uri="{FF2B5EF4-FFF2-40B4-BE49-F238E27FC236}">
                      <a16:creationId xmlns:a16="http://schemas.microsoft.com/office/drawing/2014/main" id="{02CE7DFA-0203-E449-9F9D-68D04F538B63}"/>
                    </a:ext>
                  </a:extLst>
                </p:cNvPr>
                <p:cNvSpPr/>
                <p:nvPr/>
              </p:nvSpPr>
              <p:spPr>
                <a:xfrm rot="19169167">
                  <a:off x="485661" y="5914840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2" name="Овал 81">
                  <a:extLst>
                    <a:ext uri="{FF2B5EF4-FFF2-40B4-BE49-F238E27FC236}">
                      <a16:creationId xmlns:a16="http://schemas.microsoft.com/office/drawing/2014/main" id="{FAC2A94D-D05C-054F-BF5D-3E7C5F38F87F}"/>
                    </a:ext>
                  </a:extLst>
                </p:cNvPr>
                <p:cNvSpPr/>
                <p:nvPr/>
              </p:nvSpPr>
              <p:spPr>
                <a:xfrm rot="2506751">
                  <a:off x="1267811" y="5915472"/>
                  <a:ext cx="195262" cy="136330"/>
                </a:xfrm>
                <a:prstGeom prst="ellipse">
                  <a:avLst/>
                </a:prstGeom>
                <a:solidFill>
                  <a:srgbClr val="FFC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3" name="Овал 82">
                  <a:extLst>
                    <a:ext uri="{FF2B5EF4-FFF2-40B4-BE49-F238E27FC236}">
                      <a16:creationId xmlns:a16="http://schemas.microsoft.com/office/drawing/2014/main" id="{D249F21B-70F1-F049-AE45-634DC35ED14C}"/>
                    </a:ext>
                  </a:extLst>
                </p:cNvPr>
                <p:cNvSpPr/>
                <p:nvPr/>
              </p:nvSpPr>
              <p:spPr>
                <a:xfrm>
                  <a:off x="898525" y="5867757"/>
                  <a:ext cx="130175" cy="72668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4" name="Скругленный прямоугольник 83">
                  <a:extLst>
                    <a:ext uri="{FF2B5EF4-FFF2-40B4-BE49-F238E27FC236}">
                      <a16:creationId xmlns:a16="http://schemas.microsoft.com/office/drawing/2014/main" id="{A03F80B4-F942-0043-B8C7-B406C984D9F8}"/>
                    </a:ext>
                  </a:extLst>
                </p:cNvPr>
                <p:cNvSpPr/>
                <p:nvPr/>
              </p:nvSpPr>
              <p:spPr>
                <a:xfrm>
                  <a:off x="517016" y="7847151"/>
                  <a:ext cx="924874" cy="545925"/>
                </a:xfrm>
                <a:prstGeom prst="roundRect">
                  <a:avLst>
                    <a:gd name="adj" fmla="val 50000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5" name="Прямоугольник 84">
                  <a:extLst>
                    <a:ext uri="{FF2B5EF4-FFF2-40B4-BE49-F238E27FC236}">
                      <a16:creationId xmlns:a16="http://schemas.microsoft.com/office/drawing/2014/main" id="{801354F5-08BD-C141-8932-86C4830B89F8}"/>
                    </a:ext>
                  </a:extLst>
                </p:cNvPr>
                <p:cNvSpPr/>
                <p:nvPr/>
              </p:nvSpPr>
              <p:spPr>
                <a:xfrm>
                  <a:off x="701799" y="8426754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6" name="Прямоугольник 85">
                  <a:extLst>
                    <a:ext uri="{FF2B5EF4-FFF2-40B4-BE49-F238E27FC236}">
                      <a16:creationId xmlns:a16="http://schemas.microsoft.com/office/drawing/2014/main" id="{32C623FB-9D6D-0B4A-9D30-FAEE2CC6475C}"/>
                    </a:ext>
                  </a:extLst>
                </p:cNvPr>
                <p:cNvSpPr/>
                <p:nvPr/>
              </p:nvSpPr>
              <p:spPr>
                <a:xfrm>
                  <a:off x="1107226" y="8425717"/>
                  <a:ext cx="166806" cy="4571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77" name="Скругленный прямоугольник 76">
                <a:extLst>
                  <a:ext uri="{FF2B5EF4-FFF2-40B4-BE49-F238E27FC236}">
                    <a16:creationId xmlns:a16="http://schemas.microsoft.com/office/drawing/2014/main" id="{F0E2DA68-B3AE-6846-9C1E-C936D88CC8D7}"/>
                  </a:ext>
                </a:extLst>
              </p:cNvPr>
              <p:cNvSpPr/>
              <p:nvPr/>
            </p:nvSpPr>
            <p:spPr>
              <a:xfrm rot="20271774">
                <a:off x="206892" y="6693512"/>
                <a:ext cx="145761" cy="75684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8" name="Скругленный прямоугольник 77">
                <a:extLst>
                  <a:ext uri="{FF2B5EF4-FFF2-40B4-BE49-F238E27FC236}">
                    <a16:creationId xmlns:a16="http://schemas.microsoft.com/office/drawing/2014/main" id="{6BFDF7EA-A7A0-3548-A341-67117C262B90}"/>
                  </a:ext>
                </a:extLst>
              </p:cNvPr>
              <p:cNvSpPr/>
              <p:nvPr/>
            </p:nvSpPr>
            <p:spPr>
              <a:xfrm rot="1438160">
                <a:off x="1595036" y="6691840"/>
                <a:ext cx="145761" cy="75684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75E36D0-15FA-9744-859B-792E040EAD7A}"/>
                </a:ext>
              </a:extLst>
            </p:cNvPr>
            <p:cNvSpPr txBox="1"/>
            <p:nvPr/>
          </p:nvSpPr>
          <p:spPr>
            <a:xfrm>
              <a:off x="5160519" y="11664498"/>
              <a:ext cx="9248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Comic Sans MS" panose="030F0902030302020204" pitchFamily="66" charset="0"/>
                </a:rPr>
                <a:t>she</a:t>
              </a:r>
              <a:endParaRPr lang="ru-RU" sz="2800" b="1" dirty="0"/>
            </a:p>
          </p:txBody>
        </p:sp>
      </p:grpSp>
      <p:sp>
        <p:nvSpPr>
          <p:cNvPr id="32" name="Трапеция 31">
            <a:extLst>
              <a:ext uri="{FF2B5EF4-FFF2-40B4-BE49-F238E27FC236}">
                <a16:creationId xmlns:a16="http://schemas.microsoft.com/office/drawing/2014/main" id="{BDE223E8-575E-2C4B-8D8F-F1A389270C0F}"/>
              </a:ext>
            </a:extLst>
          </p:cNvPr>
          <p:cNvSpPr/>
          <p:nvPr/>
        </p:nvSpPr>
        <p:spPr>
          <a:xfrm>
            <a:off x="259977" y="5658544"/>
            <a:ext cx="8624047" cy="1161439"/>
          </a:xfrm>
          <a:prstGeom prst="trapezoid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902030302020204" pitchFamily="66" charset="0"/>
              </a:rPr>
              <a:t>I have got a cat. This is ______ cat.</a:t>
            </a:r>
            <a:endParaRPr lang="ru-RU" sz="2800" dirty="0"/>
          </a:p>
        </p:txBody>
      </p:sp>
      <p:pic>
        <p:nvPicPr>
          <p:cNvPr id="97" name="Рисунок 9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CDB3E23-CB57-0746-BAAE-B80B7395A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154923" y="62301"/>
            <a:ext cx="911662" cy="925673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FC5932A3-CF93-F644-A088-90E5BC5C05BA}"/>
              </a:ext>
            </a:extLst>
          </p:cNvPr>
          <p:cNvSpPr txBox="1"/>
          <p:nvPr/>
        </p:nvSpPr>
        <p:spPr>
          <a:xfrm>
            <a:off x="5387225" y="5820641"/>
            <a:ext cx="1743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Comic Sans MS" panose="030F0902030302020204" pitchFamily="66" charset="0"/>
              </a:rPr>
              <a:t>my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41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1 0.00833 L 0.00365 -1.615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811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0.00463 L 0.01788 -2.0534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" y="-1029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313 0.02176 L 0.00851 -2.04491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1033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44444E-6 0.00995 L 0.00313 -1.60348 " pathEditMode="relative" rAng="0" ptsTypes="AA">
                                      <p:cBhvr>
                                        <p:cTn id="12" dur="32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8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99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</TotalTime>
  <Words>205</Words>
  <Application>Microsoft Macintosh PowerPoint</Application>
  <PresentationFormat>Экран (4:3)</PresentationFormat>
  <Paragraphs>78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Brush Script MT</vt:lpstr>
      <vt:lpstr>Arial</vt:lpstr>
      <vt:lpstr>Britannic Bold</vt:lpstr>
      <vt:lpstr>Calibri</vt:lpstr>
      <vt:lpstr>Calibri Light</vt:lpstr>
      <vt:lpstr>Comic Sans MS</vt:lpstr>
      <vt:lpstr>Cooper Black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Artem Merkuschew</dc:creator>
  <cp:lastModifiedBy>Artem Merkuschew</cp:lastModifiedBy>
  <cp:revision>21</cp:revision>
  <dcterms:created xsi:type="dcterms:W3CDTF">2020-08-02T10:16:48Z</dcterms:created>
  <dcterms:modified xsi:type="dcterms:W3CDTF">2020-08-02T14:08:30Z</dcterms:modified>
</cp:coreProperties>
</file>