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257" r:id="rId2"/>
    <p:sldId id="1258" r:id="rId3"/>
    <p:sldId id="1268" r:id="rId4"/>
    <p:sldId id="1260" r:id="rId5"/>
    <p:sldId id="1259" r:id="rId6"/>
    <p:sldId id="1269" r:id="rId7"/>
    <p:sldId id="1261" r:id="rId8"/>
    <p:sldId id="1262" r:id="rId9"/>
    <p:sldId id="1263" r:id="rId10"/>
    <p:sldId id="1264" r:id="rId11"/>
    <p:sldId id="1265" r:id="rId12"/>
    <p:sldId id="1266" r:id="rId13"/>
    <p:sldId id="1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4.4" id="{CBB4BD25-9CE2-40FF-8806-55CD79A231D9}">
          <p14:sldIdLst>
            <p14:sldId id="1257"/>
            <p14:sldId id="1258"/>
            <p14:sldId id="1268"/>
            <p14:sldId id="1260"/>
            <p14:sldId id="1259"/>
            <p14:sldId id="1269"/>
            <p14:sldId id="1261"/>
            <p14:sldId id="1262"/>
            <p14:sldId id="1263"/>
            <p14:sldId id="1264"/>
            <p14:sldId id="1265"/>
            <p14:sldId id="1266"/>
            <p14:sldId id="1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689D"/>
    <a:srgbClr val="5967B2"/>
    <a:srgbClr val="655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9" autoAdjust="0"/>
  </p:normalViewPr>
  <p:slideViewPr>
    <p:cSldViewPr snapToGrid="0">
      <p:cViewPr varScale="1">
        <p:scale>
          <a:sx n="72" d="100"/>
          <a:sy n="72" d="100"/>
        </p:scale>
        <p:origin x="6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D324D-3892-4697-9DE0-1F164F65CA45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9A216-D2D5-4C49-B4FD-B33781377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5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9A216-D2D5-4C49-B4FD-B337813772C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75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3AA00-C477-4036-B179-CB9D7EE6B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97236-A336-41C0-9C6E-12CA29633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33005A-9806-4150-9A72-DE942163B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46DA9A-CFDA-4737-9DB7-6F330290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6B68C-4ADC-4DC1-AF05-8082631B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953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938F3-516A-40A3-984D-79D0C658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6C20AF-EAB1-487C-B6BE-7C3EE7D52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48C96C-25DE-40DB-BB3B-119532A1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D777AA-2C2A-4864-9672-79E14BF5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0B4387-1F22-4AC8-8376-DAB0C45C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826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373316-BD8D-40D2-BA70-88A92E0A7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22F247-97A7-47B2-8E67-F39279375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7EDE9F-58BE-4D52-B78A-C99AC43E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CB5E45-2666-4EF0-B167-BF9B71D2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085FE1-5EED-4FBB-98DF-6680811F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9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0FB2D-FCEF-45B4-B83E-6B9D0D883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33688F-4158-44D2-AFB7-CA12FEC2A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BA7B0C-DE2F-4B20-8630-B43C0F7C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7E755A-52E6-4EFC-B703-A708C014C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72638-8DEC-4934-A544-B7438964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97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E4C5A-FE99-4754-98F9-DF3A888CC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1FB89A-70B5-4953-B3B8-4D29AB78B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C5FD6-E97F-4944-B75E-23BAFE39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2D3E51-DFCC-4011-BCE5-5911E41A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49A09-834D-4132-AFE4-1FF60548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5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95AFB-11F3-4B56-88C4-E8A88FBE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AEB7B2-727B-4BD0-8213-9B8C983F0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59AC8B-AF28-4E71-AB21-64960353B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424A40-0E5C-4F64-81B4-1BAA9661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1BA0B-E3A2-4DDF-9E90-CC71C521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1C7D47-FD36-4884-9536-C0176A2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973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44DF4-3700-433D-BF63-E3A9D109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6D2796-E2B3-423A-962E-A0FC6C325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4DCF26-9D6C-4DB5-8C24-A08684CB9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0A46A0-C44A-42F7-A479-74C52E15C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F23383-83B6-416C-A418-5173960CB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230FAA-FED7-4DE0-AE32-D701793E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DDCEB6-0DD1-4624-B069-70109FB7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62ED05-9A41-4E7C-9C71-12AC5D7B0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863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AA4B1-0D77-43A0-8A26-2AE52A8E6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CE3579-BD0A-445C-9578-3EF37B57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17D925-BAC3-40A9-9BEC-647AF114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4B07EF-9C17-4E18-9C04-1434B65B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42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E71AD9-F269-42DF-9F72-78B12EDC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3F07ED-0334-43B5-8285-D463CBC6A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B92943-8FB7-4939-96C6-45311CBF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90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3BA50-4EF3-45D3-BEE9-877B2978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82D8C8-9DA7-4FE9-AEB5-AF003957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0E0668-58F4-402E-87CD-F26A7B71E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206EAA-3427-4DC1-A142-7A40349E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AA0BFC-CEB8-46CF-8834-D1596A1B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3FB161-2C03-4214-B5DF-7B438535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79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12D59-9D5A-4429-B753-BA61F314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18D5FA-EEF0-4957-8E67-CC9EA1877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70775-FA8D-4807-9414-100034D10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C532C0-794D-4E08-9023-1DBF686D1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EE60CD-1568-493B-8C9F-B8FF9CCC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C15761-A9FC-4D3B-9C81-3D0564D9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4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6B77D-1A9E-459C-8BE7-9FE52C26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D1AB84-0120-45D8-BE3A-907AA5E29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273791-6ADB-4C37-97E0-56C629A5C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BBDA3-6DC5-4B1A-B3A6-00570E69935A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84581-626B-4464-8F51-483E87B3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3A19E-17F9-4A14-B5BD-4EDBC1DD0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D9BF-7677-4948-8A1E-5BD78A24E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4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24733/Flashcard/?slug=GPX5r4az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o881?x=1jqt&amp;i=1bxx6d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hyperlink" Target="https://wordwall.net/resource/22104064" TargetMode="External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.jpeg"/><Relationship Id="rId9" Type="http://schemas.openxmlformats.org/officeDocument/2006/relationships/hyperlink" Target="https://wordwall.net/resource/22103657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wordwall.net/resource/22104487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2086906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C50957E-F660-4363-B383-8835B727B00C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2F31B45-B0D7-4709-AE55-66490E85D8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" r="3555"/>
            <a:stretch/>
          </p:blipFill>
          <p:spPr bwMode="auto">
            <a:xfrm>
              <a:off x="0" y="0"/>
              <a:ext cx="12192000" cy="696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>
              <a:hlinkClick r:id="rId3"/>
              <a:extLst>
                <a:ext uri="{FF2B5EF4-FFF2-40B4-BE49-F238E27FC236}">
                  <a16:creationId xmlns:a16="http://schemas.microsoft.com/office/drawing/2014/main" id="{BD0B84B7-24D9-464E-937B-722DB3FCB5E5}"/>
                </a:ext>
              </a:extLst>
            </p:cNvPr>
            <p:cNvSpPr/>
            <p:nvPr/>
          </p:nvSpPr>
          <p:spPr>
            <a:xfrm>
              <a:off x="10536072" y="646919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4F3C63-CCED-480A-98E9-5BB18060D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889" y="551374"/>
            <a:ext cx="1298221" cy="759597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C5263B-88EC-47BD-B07F-DE133E91B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339" y="1563072"/>
            <a:ext cx="3891319" cy="624856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6BF915-2BE1-4423-B89C-5187DBD43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548" y="2398302"/>
            <a:ext cx="2872899" cy="450769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BB752C-5B0A-4E55-9C90-6F726008D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633" y="3105508"/>
            <a:ext cx="2314727" cy="395502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45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1361552-B147-476E-859B-075C60FB6E4D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0CB52FD7-243F-45F5-88C1-BAC658EFC205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FB2BCB0B-8DAA-4EBE-BD1F-56EE648CC5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CD6253F9-8C2C-49F9-93BF-C4E8382C7CA4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13F98FB-ED5F-49C2-841F-43DAFC76D3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B99906-5467-45D0-844E-BEAD56295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67" y="590550"/>
            <a:ext cx="3867150" cy="5676900"/>
          </a:xfrm>
          <a:prstGeom prst="rect">
            <a:avLst/>
          </a:prstGeom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762C5792-23AB-4D83-89E2-CEC1417D7A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925" y="1156908"/>
            <a:ext cx="1200150" cy="466725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1AE2875D-3B3A-4B7D-A15F-EEED75130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5925" y="1915438"/>
            <a:ext cx="2752725" cy="581025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00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0F330F8-41A9-46AE-B61A-F94398CB89B1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28DBC3B-4BD1-49B6-9271-96CA60305BD3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5FDBE6C4-7779-49E4-BA7C-42658A153E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FD13B58A-BDCE-451D-98A6-9449AB956C23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7E6CEA7-C7CC-4E52-9140-90F6F43A1A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0EBDA8-DDBE-470F-B9D8-D90496C8A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856" y="615691"/>
            <a:ext cx="9003115" cy="4923310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41D397-A9F9-4B00-B9F9-56F967AB1F9A}"/>
              </a:ext>
            </a:extLst>
          </p:cNvPr>
          <p:cNvSpPr/>
          <p:nvPr/>
        </p:nvSpPr>
        <p:spPr>
          <a:xfrm>
            <a:off x="2210187" y="2856035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13AD2D5-C309-4EA3-9A2D-88D15FCA7D43}"/>
              </a:ext>
            </a:extLst>
          </p:cNvPr>
          <p:cNvSpPr/>
          <p:nvPr/>
        </p:nvSpPr>
        <p:spPr>
          <a:xfrm>
            <a:off x="2198812" y="2271452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B29FAD4-D84D-4525-8FDA-36D475279CB5}"/>
              </a:ext>
            </a:extLst>
          </p:cNvPr>
          <p:cNvSpPr/>
          <p:nvPr/>
        </p:nvSpPr>
        <p:spPr>
          <a:xfrm>
            <a:off x="2212459" y="1957555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3634B57-46E8-44BB-A93B-9A3F5536EEE3}"/>
              </a:ext>
            </a:extLst>
          </p:cNvPr>
          <p:cNvSpPr/>
          <p:nvPr/>
        </p:nvSpPr>
        <p:spPr>
          <a:xfrm>
            <a:off x="2212459" y="2571703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7252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743F82A-AEBB-45DD-AA6C-457FCC08013F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07BD0C3-44CC-46C0-BA24-9E08113A39B7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A1137B59-C6D3-4994-A3DC-329439AE1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CD7769AB-82FE-4470-ABDC-FA62D251D181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0545CD4-E9A8-409A-B102-744CCC7D1A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63E030-EBB0-4ACB-8065-5017870D2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465" y="1328736"/>
            <a:ext cx="9344025" cy="3876675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DECAC32-BDFA-46AE-AD83-234D782C5618}"/>
              </a:ext>
            </a:extLst>
          </p:cNvPr>
          <p:cNvSpPr/>
          <p:nvPr/>
        </p:nvSpPr>
        <p:spPr>
          <a:xfrm>
            <a:off x="1841696" y="2173646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3CF21A-AD98-424F-BA02-39026F2A09C0}"/>
              </a:ext>
            </a:extLst>
          </p:cNvPr>
          <p:cNvSpPr/>
          <p:nvPr/>
        </p:nvSpPr>
        <p:spPr>
          <a:xfrm>
            <a:off x="1828047" y="1846097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1D6524E-F1A6-43DE-9A03-C9632EDE0FB9}"/>
              </a:ext>
            </a:extLst>
          </p:cNvPr>
          <p:cNvSpPr/>
          <p:nvPr/>
        </p:nvSpPr>
        <p:spPr>
          <a:xfrm>
            <a:off x="1828048" y="2501191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869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B1E6F80-87D7-4D8A-9A80-7D198533C4EB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665BF77-24FE-4D99-8B48-A5964F9576CF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FDBA82FC-CDCA-4537-A04E-19D8BFD54C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5993AAC2-AEAF-4743-9602-4807FCB777EE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DBD0DE0-E6DF-4C58-86F7-65CDF8714E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FDC9C4-BD99-4FD3-9AD8-AC1AEE33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74" y="1386254"/>
            <a:ext cx="9925050" cy="4191000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B3EDA52-E254-48C8-88A6-C3D14304B20D}"/>
              </a:ext>
            </a:extLst>
          </p:cNvPr>
          <p:cNvSpPr/>
          <p:nvPr/>
        </p:nvSpPr>
        <p:spPr>
          <a:xfrm>
            <a:off x="1664274" y="2610374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901340-9C52-4C54-B867-5E5027BC5FCA}"/>
              </a:ext>
            </a:extLst>
          </p:cNvPr>
          <p:cNvSpPr/>
          <p:nvPr/>
        </p:nvSpPr>
        <p:spPr>
          <a:xfrm>
            <a:off x="1650627" y="2282826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80DF8E-BED5-44C0-92A9-62A5E4A0587A}"/>
              </a:ext>
            </a:extLst>
          </p:cNvPr>
          <p:cNvSpPr/>
          <p:nvPr/>
        </p:nvSpPr>
        <p:spPr>
          <a:xfrm>
            <a:off x="1677921" y="1955279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</a:t>
            </a:r>
            <a:endParaRPr lang="ru-RU" sz="3200" b="0" i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699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731576C-74A9-44EA-81D8-A1FDA30B90A9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9CBF616-C2FB-4479-A320-5A078B46EE68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66D4107B-DC4F-4794-A708-19082D6012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5"/>
                <a:extLst>
                  <a:ext uri="{FF2B5EF4-FFF2-40B4-BE49-F238E27FC236}">
                    <a16:creationId xmlns:a16="http://schemas.microsoft.com/office/drawing/2014/main" id="{6384F83D-369D-408A-AE1F-32956C4DE368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9EBFDB66-FECF-4C57-A0D1-6942AC4759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FAAE980D-3B0C-4455-AB9E-78EDBD187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345" t="4982" r="1195" b="3203"/>
          <a:stretch/>
        </p:blipFill>
        <p:spPr bwMode="auto">
          <a:xfrm>
            <a:off x="547590" y="522326"/>
            <a:ext cx="5513826" cy="3415614"/>
          </a:xfrm>
          <a:prstGeom prst="rect">
            <a:avLst/>
          </a:prstGeom>
          <a:noFill/>
          <a:ln w="38100">
            <a:solidFill>
              <a:srgbClr val="5E689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BFADE5-509E-42AF-AE70-A4F2EB156836}"/>
              </a:ext>
            </a:extLst>
          </p:cNvPr>
          <p:cNvSpPr/>
          <p:nvPr/>
        </p:nvSpPr>
        <p:spPr>
          <a:xfrm>
            <a:off x="6503492" y="2255714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5E689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7328BC-C8DA-4D26-9477-9D1F86FD188A}"/>
              </a:ext>
            </a:extLst>
          </p:cNvPr>
          <p:cNvSpPr/>
          <p:nvPr/>
        </p:nvSpPr>
        <p:spPr>
          <a:xfrm>
            <a:off x="6813105" y="712129"/>
            <a:ext cx="3407215" cy="1200329"/>
          </a:xfrm>
          <a:prstGeom prst="rect">
            <a:avLst/>
          </a:prstGeom>
          <a:solidFill>
            <a:schemeClr val="bg1"/>
          </a:solidFill>
          <a:ln>
            <a:solidFill>
              <a:srgbClr val="5E689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Look at the photo.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Who can you see in the photo?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Where are they?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Is it morning or evening&amp; </a:t>
            </a:r>
          </a:p>
        </p:txBody>
      </p:sp>
      <p:pic>
        <p:nvPicPr>
          <p:cNvPr id="5" name="GG1_Unit 4.4 Sorry about that_MEL">
            <a:hlinkClick r:id="" action="ppaction://media"/>
            <a:extLst>
              <a:ext uri="{FF2B5EF4-FFF2-40B4-BE49-F238E27FC236}">
                <a16:creationId xmlns:a16="http://schemas.microsoft.com/office/drawing/2014/main" id="{346C4DD0-A9A8-4504-8A31-70988BB26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8713" y="2934690"/>
            <a:ext cx="6096000" cy="3429000"/>
          </a:xfrm>
          <a:prstGeom prst="rect">
            <a:avLst/>
          </a:prstGeom>
          <a:ln w="38100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94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2CA78A2-3ADB-4418-B24A-084F3FF0C69F}"/>
              </a:ext>
            </a:extLst>
          </p:cNvPr>
          <p:cNvGrpSpPr/>
          <p:nvPr/>
        </p:nvGrpSpPr>
        <p:grpSpPr>
          <a:xfrm>
            <a:off x="-18553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B583D10-368D-4BF1-A42C-6120DA30F6F1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3607F002-FED8-4508-A45E-EB5DE9131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4F0F8A6-FCBF-46D1-9E4D-4D3FC7CF55B8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DF33A4E-DACF-4E76-B666-8E1BBD1AC6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D7C0DD81-CA0D-413C-A5AB-8774F571F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345" t="4982" r="1195" b="3203"/>
          <a:stretch/>
        </p:blipFill>
        <p:spPr bwMode="auto">
          <a:xfrm>
            <a:off x="890837" y="569275"/>
            <a:ext cx="5010474" cy="3103806"/>
          </a:xfrm>
          <a:prstGeom prst="rect">
            <a:avLst/>
          </a:prstGeom>
          <a:noFill/>
          <a:ln w="28575">
            <a:solidFill>
              <a:srgbClr val="5E689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BB63327-04D7-4458-A9A5-6C266B89D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357" t="3258" r="8466" b="14460"/>
          <a:stretch/>
        </p:blipFill>
        <p:spPr bwMode="auto">
          <a:xfrm>
            <a:off x="5864802" y="1156672"/>
            <a:ext cx="4528824" cy="3103806"/>
          </a:xfrm>
          <a:prstGeom prst="rect">
            <a:avLst/>
          </a:prstGeom>
          <a:noFill/>
          <a:ln w="28575">
            <a:solidFill>
              <a:srgbClr val="5E689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2C28209-55FB-4F42-A12D-B6F47387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19117" y="2615857"/>
            <a:ext cx="2378420" cy="1731793"/>
          </a:xfrm>
          <a:prstGeom prst="rect">
            <a:avLst/>
          </a:prstGeom>
          <a:noFill/>
          <a:ln w="28575">
            <a:solidFill>
              <a:srgbClr val="5E689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CFC28-9A6B-4358-AB78-4862F753DE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3" t="2310" r="766" b="2480"/>
          <a:stretch>
            <a:fillRect/>
          </a:stretch>
        </p:blipFill>
        <p:spPr>
          <a:xfrm>
            <a:off x="-77679" y="3114939"/>
            <a:ext cx="3548835" cy="1734678"/>
          </a:xfrm>
          <a:custGeom>
            <a:avLst/>
            <a:gdLst>
              <a:gd name="connsiteX0" fmla="*/ 5492481 w 5565881"/>
              <a:gd name="connsiteY0" fmla="*/ 0 h 2720614"/>
              <a:gd name="connsiteX1" fmla="*/ 5565881 w 5565881"/>
              <a:gd name="connsiteY1" fmla="*/ 2588777 h 2720614"/>
              <a:gd name="connsiteX2" fmla="*/ 96377 w 5565881"/>
              <a:gd name="connsiteY2" fmla="*/ 2720614 h 2720614"/>
              <a:gd name="connsiteX3" fmla="*/ 0 w 5565881"/>
              <a:gd name="connsiteY3" fmla="*/ 149934 h 272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5881" h="2720614">
                <a:moveTo>
                  <a:pt x="5492481" y="0"/>
                </a:moveTo>
                <a:lnTo>
                  <a:pt x="5565881" y="2588777"/>
                </a:lnTo>
                <a:lnTo>
                  <a:pt x="96377" y="2720614"/>
                </a:lnTo>
                <a:lnTo>
                  <a:pt x="0" y="149934"/>
                </a:lnTo>
                <a:close/>
              </a:path>
            </a:pathLst>
          </a:cu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646A66-8B1D-4B39-AC28-0DD32B6B70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38" t="4131" r="683" b="2706"/>
          <a:stretch>
            <a:fillRect/>
          </a:stretch>
        </p:blipFill>
        <p:spPr>
          <a:xfrm>
            <a:off x="3530197" y="3392195"/>
            <a:ext cx="2799259" cy="1389405"/>
          </a:xfrm>
          <a:custGeom>
            <a:avLst/>
            <a:gdLst>
              <a:gd name="connsiteX0" fmla="*/ 46356 w 4990559"/>
              <a:gd name="connsiteY0" fmla="*/ 0 h 2477050"/>
              <a:gd name="connsiteX1" fmla="*/ 4990559 w 4990559"/>
              <a:gd name="connsiteY1" fmla="*/ 90686 h 2477050"/>
              <a:gd name="connsiteX2" fmla="*/ 4895695 w 4990559"/>
              <a:gd name="connsiteY2" fmla="*/ 2477050 h 2477050"/>
              <a:gd name="connsiteX3" fmla="*/ 0 w 4990559"/>
              <a:gd name="connsiteY3" fmla="*/ 2334907 h 24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559" h="2477050">
                <a:moveTo>
                  <a:pt x="46356" y="0"/>
                </a:moveTo>
                <a:lnTo>
                  <a:pt x="4990559" y="90686"/>
                </a:lnTo>
                <a:lnTo>
                  <a:pt x="4895695" y="2477050"/>
                </a:lnTo>
                <a:lnTo>
                  <a:pt x="0" y="2334907"/>
                </a:lnTo>
                <a:close/>
              </a:path>
            </a:pathLst>
          </a:cu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E35056-BB2E-4E88-A783-F267F9438DC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97" t="3387" r="715" b="5564"/>
          <a:stretch>
            <a:fillRect/>
          </a:stretch>
        </p:blipFill>
        <p:spPr>
          <a:xfrm>
            <a:off x="6329456" y="408441"/>
            <a:ext cx="3225881" cy="1069946"/>
          </a:xfrm>
          <a:custGeom>
            <a:avLst/>
            <a:gdLst>
              <a:gd name="connsiteX0" fmla="*/ 64646 w 5953114"/>
              <a:gd name="connsiteY0" fmla="*/ 0 h 1974502"/>
              <a:gd name="connsiteX1" fmla="*/ 5953114 w 5953114"/>
              <a:gd name="connsiteY1" fmla="*/ 156644 h 1974502"/>
              <a:gd name="connsiteX2" fmla="*/ 5918293 w 5953114"/>
              <a:gd name="connsiteY2" fmla="*/ 1974502 h 1974502"/>
              <a:gd name="connsiteX3" fmla="*/ 0 w 5953114"/>
              <a:gd name="connsiteY3" fmla="*/ 1919101 h 197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3114" h="1974502">
                <a:moveTo>
                  <a:pt x="64646" y="0"/>
                </a:moveTo>
                <a:lnTo>
                  <a:pt x="5953114" y="156644"/>
                </a:lnTo>
                <a:lnTo>
                  <a:pt x="5918293" y="1974502"/>
                </a:lnTo>
                <a:lnTo>
                  <a:pt x="0" y="1919101"/>
                </a:lnTo>
                <a:close/>
              </a:path>
            </a:pathLst>
          </a:cu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CA8B45-A57F-440E-91FD-CB1169C39CA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704" r="858"/>
          <a:stretch>
            <a:fillRect/>
          </a:stretch>
        </p:blipFill>
        <p:spPr>
          <a:xfrm>
            <a:off x="8719117" y="4286239"/>
            <a:ext cx="2254409" cy="730727"/>
          </a:xfrm>
          <a:custGeom>
            <a:avLst/>
            <a:gdLst>
              <a:gd name="connsiteX0" fmla="*/ 4846933 w 4886301"/>
              <a:gd name="connsiteY0" fmla="*/ 0 h 1583808"/>
              <a:gd name="connsiteX1" fmla="*/ 4886301 w 4886301"/>
              <a:gd name="connsiteY1" fmla="*/ 1420555 h 1583808"/>
              <a:gd name="connsiteX2" fmla="*/ 108529 w 4886301"/>
              <a:gd name="connsiteY2" fmla="*/ 1583808 h 1583808"/>
              <a:gd name="connsiteX3" fmla="*/ 27536 w 4886301"/>
              <a:gd name="connsiteY3" fmla="*/ 1583808 h 1583808"/>
              <a:gd name="connsiteX4" fmla="*/ 0 w 4886301"/>
              <a:gd name="connsiteY4" fmla="*/ 696293 h 1583808"/>
              <a:gd name="connsiteX5" fmla="*/ 0 w 4886301"/>
              <a:gd name="connsiteY5" fmla="*/ 145812 h 158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6301" h="1583808">
                <a:moveTo>
                  <a:pt x="4846933" y="0"/>
                </a:moveTo>
                <a:lnTo>
                  <a:pt x="4886301" y="1420555"/>
                </a:lnTo>
                <a:lnTo>
                  <a:pt x="108529" y="1583808"/>
                </a:lnTo>
                <a:lnTo>
                  <a:pt x="27536" y="1583808"/>
                </a:lnTo>
                <a:lnTo>
                  <a:pt x="0" y="696293"/>
                </a:lnTo>
                <a:lnTo>
                  <a:pt x="0" y="145812"/>
                </a:lnTo>
                <a:close/>
              </a:path>
            </a:pathLst>
          </a:cu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d">
            <a:extLst>
              <a:ext uri="{FF2B5EF4-FFF2-40B4-BE49-F238E27FC236}">
                <a16:creationId xmlns:a16="http://schemas.microsoft.com/office/drawing/2014/main" id="{1A9B5B98-D8CC-4B80-9C72-DACF6D028503}"/>
              </a:ext>
            </a:extLst>
          </p:cNvPr>
          <p:cNvSpPr/>
          <p:nvPr/>
        </p:nvSpPr>
        <p:spPr>
          <a:xfrm>
            <a:off x="4696371" y="5208117"/>
            <a:ext cx="2799259" cy="400110"/>
          </a:xfrm>
          <a:prstGeom prst="rect">
            <a:avLst/>
          </a:prstGeom>
          <a:solidFill>
            <a:srgbClr val="FAFAEE"/>
          </a:solidFill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can we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say sorry</a:t>
            </a:r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blue">
            <a:extLst>
              <a:ext uri="{FF2B5EF4-FFF2-40B4-BE49-F238E27FC236}">
                <a16:creationId xmlns:a16="http://schemas.microsoft.com/office/drawing/2014/main" id="{15F78DFC-7482-4352-8C4B-F983D55F687F}"/>
              </a:ext>
            </a:extLst>
          </p:cNvPr>
          <p:cNvSpPr/>
          <p:nvPr/>
        </p:nvSpPr>
        <p:spPr>
          <a:xfrm>
            <a:off x="4062787" y="5736554"/>
            <a:ext cx="4066427" cy="400110"/>
          </a:xfrm>
          <a:prstGeom prst="rect">
            <a:avLst/>
          </a:prstGeom>
          <a:solidFill>
            <a:srgbClr val="FAFAEE"/>
          </a:solidFill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can we 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respond to an apology</a:t>
            </a:r>
            <a:r>
              <a:rPr lang="en-US" sz="2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ru-RU" sz="2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B5E2CD1-630B-4400-AAA3-23AC6A3E8569}"/>
              </a:ext>
            </a:extLst>
          </p:cNvPr>
          <p:cNvCxnSpPr>
            <a:cxnSpLocks/>
          </p:cNvCxnSpPr>
          <p:nvPr/>
        </p:nvCxnSpPr>
        <p:spPr>
          <a:xfrm flipV="1">
            <a:off x="532647" y="3662528"/>
            <a:ext cx="1109515" cy="43427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030E924-1800-4E22-A856-80510A538451}"/>
              </a:ext>
            </a:extLst>
          </p:cNvPr>
          <p:cNvCxnSpPr>
            <a:cxnSpLocks/>
          </p:cNvCxnSpPr>
          <p:nvPr/>
        </p:nvCxnSpPr>
        <p:spPr>
          <a:xfrm flipV="1">
            <a:off x="1188630" y="4093223"/>
            <a:ext cx="890854" cy="43428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2A7EB3D-1E38-43FE-8A58-25E70EB0A493}"/>
              </a:ext>
            </a:extLst>
          </p:cNvPr>
          <p:cNvCxnSpPr>
            <a:cxnSpLocks/>
          </p:cNvCxnSpPr>
          <p:nvPr/>
        </p:nvCxnSpPr>
        <p:spPr>
          <a:xfrm flipV="1">
            <a:off x="632039" y="4517293"/>
            <a:ext cx="1109515" cy="43427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827702C-6CBE-4F38-B28C-0F2E0C001318}"/>
              </a:ext>
            </a:extLst>
          </p:cNvPr>
          <p:cNvCxnSpPr>
            <a:cxnSpLocks/>
          </p:cNvCxnSpPr>
          <p:nvPr/>
        </p:nvCxnSpPr>
        <p:spPr>
          <a:xfrm>
            <a:off x="4217733" y="4145962"/>
            <a:ext cx="1700549" cy="79369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F290E5D-0177-4FF3-8A2D-F7FF0272D915}"/>
              </a:ext>
            </a:extLst>
          </p:cNvPr>
          <p:cNvCxnSpPr>
            <a:cxnSpLocks/>
          </p:cNvCxnSpPr>
          <p:nvPr/>
        </p:nvCxnSpPr>
        <p:spPr>
          <a:xfrm>
            <a:off x="7722937" y="945559"/>
            <a:ext cx="1700549" cy="79369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8601C51-2518-4309-841E-B23AEA171D59}"/>
              </a:ext>
            </a:extLst>
          </p:cNvPr>
          <p:cNvCxnSpPr>
            <a:cxnSpLocks/>
          </p:cNvCxnSpPr>
          <p:nvPr/>
        </p:nvCxnSpPr>
        <p:spPr>
          <a:xfrm flipV="1">
            <a:off x="559150" y="3886148"/>
            <a:ext cx="726311" cy="4509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222338E-FA16-407A-B798-FBEC3F3B8B2D}"/>
              </a:ext>
            </a:extLst>
          </p:cNvPr>
          <p:cNvCxnSpPr>
            <a:cxnSpLocks/>
          </p:cNvCxnSpPr>
          <p:nvPr/>
        </p:nvCxnSpPr>
        <p:spPr>
          <a:xfrm flipV="1">
            <a:off x="618786" y="4318511"/>
            <a:ext cx="1260661" cy="434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1AC6A78-B883-448C-8C32-78AD4DB8B55C}"/>
              </a:ext>
            </a:extLst>
          </p:cNvPr>
          <p:cNvCxnSpPr>
            <a:cxnSpLocks/>
          </p:cNvCxnSpPr>
          <p:nvPr/>
        </p:nvCxnSpPr>
        <p:spPr>
          <a:xfrm flipV="1">
            <a:off x="572406" y="4735951"/>
            <a:ext cx="1260661" cy="434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4D3D732D-68D7-46D9-82BD-F6D3DC63EEF8}"/>
              </a:ext>
            </a:extLst>
          </p:cNvPr>
          <p:cNvCxnSpPr>
            <a:cxnSpLocks/>
          </p:cNvCxnSpPr>
          <p:nvPr/>
        </p:nvCxnSpPr>
        <p:spPr>
          <a:xfrm>
            <a:off x="4216755" y="4381821"/>
            <a:ext cx="1248051" cy="3505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672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2CB7473-96A7-46E8-95F4-68E8F487042F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F115B339-71A6-4A33-8B99-9BB1BE79D66C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14E44765-7BC1-41C8-AC10-E8EA3EB963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Прямоугольник 45">
                <a:hlinkClick r:id="rId5"/>
                <a:extLst>
                  <a:ext uri="{FF2B5EF4-FFF2-40B4-BE49-F238E27FC236}">
                    <a16:creationId xmlns:a16="http://schemas.microsoft.com/office/drawing/2014/main" id="{011285CF-308F-4BDF-8B87-1DBD5D14B4C3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145A2E45-B2EB-420F-93A9-4AD8EAC484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70FC8D-75BA-4D20-9F2F-F45DA3139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739" y="1327024"/>
            <a:ext cx="6160917" cy="2795983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Go Getter  L1 Tk2_26">
            <a:hlinkClick r:id="" action="ppaction://media"/>
            <a:extLst>
              <a:ext uri="{FF2B5EF4-FFF2-40B4-BE49-F238E27FC236}">
                <a16:creationId xmlns:a16="http://schemas.microsoft.com/office/drawing/2014/main" id="{DCC4BD30-BF23-4B4F-BB41-9349836EA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399" y="512672"/>
            <a:ext cx="609600" cy="609600"/>
          </a:xfrm>
          <a:prstGeom prst="rect">
            <a:avLst/>
          </a:prstGeom>
          <a:solidFill>
            <a:srgbClr val="5E689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hlinkClick r:id="rId9"/>
            <a:extLst>
              <a:ext uri="{FF2B5EF4-FFF2-40B4-BE49-F238E27FC236}">
                <a16:creationId xmlns:a16="http://schemas.microsoft.com/office/drawing/2014/main" id="{7F97F0F5-ECC2-4D95-A5A3-283E065239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54" t="5969" r="2718" b="19335"/>
          <a:stretch/>
        </p:blipFill>
        <p:spPr>
          <a:xfrm>
            <a:off x="976640" y="4296212"/>
            <a:ext cx="4081670" cy="1813367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11"/>
            <a:extLst>
              <a:ext uri="{FF2B5EF4-FFF2-40B4-BE49-F238E27FC236}">
                <a16:creationId xmlns:a16="http://schemas.microsoft.com/office/drawing/2014/main" id="{EB8B3C33-0656-465D-A378-5C3B80321A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399" y="4282261"/>
            <a:ext cx="5077428" cy="1813367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58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A3B1319-6675-498B-B1BA-1F6BD637FD87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7DABA141-23A7-4EBB-BB70-922C5B1E5D56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248D677F-C9A5-4B11-A511-6D827E1367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рямоугольник 14">
                <a:hlinkClick r:id="rId4"/>
                <a:extLst>
                  <a:ext uri="{FF2B5EF4-FFF2-40B4-BE49-F238E27FC236}">
                    <a16:creationId xmlns:a16="http://schemas.microsoft.com/office/drawing/2014/main" id="{CE015FEE-B717-498F-817C-9C769EACE940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BF8F9A4D-E919-49FE-9B6C-8E4A8E449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88D6B52B-8CEE-43ED-ADEC-7C0F11B4A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345" t="4982" r="1195" b="3203"/>
          <a:stretch/>
        </p:blipFill>
        <p:spPr bwMode="auto">
          <a:xfrm>
            <a:off x="1129376" y="1568255"/>
            <a:ext cx="5010474" cy="3103806"/>
          </a:xfrm>
          <a:prstGeom prst="rect">
            <a:avLst/>
          </a:prstGeom>
          <a:noFill/>
          <a:ln w="28575">
            <a:solidFill>
              <a:srgbClr val="5E689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6155877-C5D2-44E1-89A4-C44EBA1A0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357" t="3258" r="8466" b="14460"/>
          <a:stretch/>
        </p:blipFill>
        <p:spPr bwMode="auto">
          <a:xfrm>
            <a:off x="6126915" y="2250257"/>
            <a:ext cx="4528824" cy="3103806"/>
          </a:xfrm>
          <a:prstGeom prst="rect">
            <a:avLst/>
          </a:prstGeom>
          <a:noFill/>
          <a:ln w="28575">
            <a:solidFill>
              <a:srgbClr val="5E689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79599F7-0951-497C-BD83-A2E8884C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15121" y="3806164"/>
            <a:ext cx="2378420" cy="1731793"/>
          </a:xfrm>
          <a:prstGeom prst="rect">
            <a:avLst/>
          </a:prstGeom>
          <a:noFill/>
          <a:ln w="28575">
            <a:solidFill>
              <a:srgbClr val="5E689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25FFE5-D42F-46A6-A77E-D9F9F8FEE1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3" t="2310" r="766" b="2480"/>
          <a:stretch>
            <a:fillRect/>
          </a:stretch>
        </p:blipFill>
        <p:spPr>
          <a:xfrm>
            <a:off x="167919" y="4030352"/>
            <a:ext cx="3548835" cy="1734678"/>
          </a:xfrm>
          <a:custGeom>
            <a:avLst/>
            <a:gdLst>
              <a:gd name="connsiteX0" fmla="*/ 5492481 w 5565881"/>
              <a:gd name="connsiteY0" fmla="*/ 0 h 2720614"/>
              <a:gd name="connsiteX1" fmla="*/ 5565881 w 5565881"/>
              <a:gd name="connsiteY1" fmla="*/ 2588777 h 2720614"/>
              <a:gd name="connsiteX2" fmla="*/ 96377 w 5565881"/>
              <a:gd name="connsiteY2" fmla="*/ 2720614 h 2720614"/>
              <a:gd name="connsiteX3" fmla="*/ 0 w 5565881"/>
              <a:gd name="connsiteY3" fmla="*/ 149934 h 272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5881" h="2720614">
                <a:moveTo>
                  <a:pt x="5492481" y="0"/>
                </a:moveTo>
                <a:lnTo>
                  <a:pt x="5565881" y="2588777"/>
                </a:lnTo>
                <a:lnTo>
                  <a:pt x="96377" y="2720614"/>
                </a:lnTo>
                <a:lnTo>
                  <a:pt x="0" y="149934"/>
                </a:lnTo>
                <a:close/>
              </a:path>
            </a:pathLst>
          </a:cu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E1A8B4-4A8B-4FD2-BBC2-2E6F5CFC51F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38" t="4131" r="683" b="2706"/>
          <a:stretch>
            <a:fillRect/>
          </a:stretch>
        </p:blipFill>
        <p:spPr>
          <a:xfrm>
            <a:off x="3884673" y="4213562"/>
            <a:ext cx="2799259" cy="1389405"/>
          </a:xfrm>
          <a:custGeom>
            <a:avLst/>
            <a:gdLst>
              <a:gd name="connsiteX0" fmla="*/ 46356 w 4990559"/>
              <a:gd name="connsiteY0" fmla="*/ 0 h 2477050"/>
              <a:gd name="connsiteX1" fmla="*/ 4990559 w 4990559"/>
              <a:gd name="connsiteY1" fmla="*/ 90686 h 2477050"/>
              <a:gd name="connsiteX2" fmla="*/ 4895695 w 4990559"/>
              <a:gd name="connsiteY2" fmla="*/ 2477050 h 2477050"/>
              <a:gd name="connsiteX3" fmla="*/ 0 w 4990559"/>
              <a:gd name="connsiteY3" fmla="*/ 2334907 h 24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559" h="2477050">
                <a:moveTo>
                  <a:pt x="46356" y="0"/>
                </a:moveTo>
                <a:lnTo>
                  <a:pt x="4990559" y="90686"/>
                </a:lnTo>
                <a:lnTo>
                  <a:pt x="4895695" y="2477050"/>
                </a:lnTo>
                <a:lnTo>
                  <a:pt x="0" y="2334907"/>
                </a:lnTo>
                <a:close/>
              </a:path>
            </a:pathLst>
          </a:cu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C9AB97-3308-4CB2-98DF-B5181926A2C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704" r="858"/>
          <a:stretch>
            <a:fillRect/>
          </a:stretch>
        </p:blipFill>
        <p:spPr>
          <a:xfrm>
            <a:off x="8957656" y="5285219"/>
            <a:ext cx="2254409" cy="730727"/>
          </a:xfrm>
          <a:custGeom>
            <a:avLst/>
            <a:gdLst>
              <a:gd name="connsiteX0" fmla="*/ 4846933 w 4886301"/>
              <a:gd name="connsiteY0" fmla="*/ 0 h 1583808"/>
              <a:gd name="connsiteX1" fmla="*/ 4886301 w 4886301"/>
              <a:gd name="connsiteY1" fmla="*/ 1420555 h 1583808"/>
              <a:gd name="connsiteX2" fmla="*/ 108529 w 4886301"/>
              <a:gd name="connsiteY2" fmla="*/ 1583808 h 1583808"/>
              <a:gd name="connsiteX3" fmla="*/ 27536 w 4886301"/>
              <a:gd name="connsiteY3" fmla="*/ 1583808 h 1583808"/>
              <a:gd name="connsiteX4" fmla="*/ 0 w 4886301"/>
              <a:gd name="connsiteY4" fmla="*/ 696293 h 1583808"/>
              <a:gd name="connsiteX5" fmla="*/ 0 w 4886301"/>
              <a:gd name="connsiteY5" fmla="*/ 145812 h 158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6301" h="1583808">
                <a:moveTo>
                  <a:pt x="4846933" y="0"/>
                </a:moveTo>
                <a:lnTo>
                  <a:pt x="4886301" y="1420555"/>
                </a:lnTo>
                <a:lnTo>
                  <a:pt x="108529" y="1583808"/>
                </a:lnTo>
                <a:lnTo>
                  <a:pt x="27536" y="1583808"/>
                </a:lnTo>
                <a:lnTo>
                  <a:pt x="0" y="696293"/>
                </a:lnTo>
                <a:lnTo>
                  <a:pt x="0" y="145812"/>
                </a:lnTo>
                <a:close/>
              </a:path>
            </a:pathLst>
          </a:cu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310FD8A-86FF-4D53-8BB4-1EEC445CE5FA}"/>
              </a:ext>
            </a:extLst>
          </p:cNvPr>
          <p:cNvSpPr/>
          <p:nvPr/>
        </p:nvSpPr>
        <p:spPr>
          <a:xfrm>
            <a:off x="1082196" y="4421145"/>
            <a:ext cx="745530" cy="21553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DA97D78-903D-46C6-9D1E-27543B8F9F8C}"/>
              </a:ext>
            </a:extLst>
          </p:cNvPr>
          <p:cNvSpPr/>
          <p:nvPr/>
        </p:nvSpPr>
        <p:spPr>
          <a:xfrm>
            <a:off x="1410682" y="5034302"/>
            <a:ext cx="745530" cy="205495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F992A35-6DF8-47ED-A19A-A642E86DB6C0}"/>
              </a:ext>
            </a:extLst>
          </p:cNvPr>
          <p:cNvSpPr/>
          <p:nvPr/>
        </p:nvSpPr>
        <p:spPr>
          <a:xfrm>
            <a:off x="1576630" y="5455328"/>
            <a:ext cx="449938" cy="213448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F446E3-F48C-4BA1-A20B-549225D1B5F3}"/>
              </a:ext>
            </a:extLst>
          </p:cNvPr>
          <p:cNvSpPr/>
          <p:nvPr/>
        </p:nvSpPr>
        <p:spPr>
          <a:xfrm>
            <a:off x="4896559" y="4994678"/>
            <a:ext cx="880961" cy="245119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F137A85-56F2-4757-86C8-E4AE2E0BEE0B}"/>
              </a:ext>
            </a:extLst>
          </p:cNvPr>
          <p:cNvSpPr/>
          <p:nvPr/>
        </p:nvSpPr>
        <p:spPr>
          <a:xfrm>
            <a:off x="5527099" y="4810785"/>
            <a:ext cx="807439" cy="233128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3B44B0-0067-48F9-A5D6-7902447C70D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4047"/>
          <a:stretch/>
        </p:blipFill>
        <p:spPr>
          <a:xfrm>
            <a:off x="3679003" y="156580"/>
            <a:ext cx="4410233" cy="1320043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2BF67A-BF3A-4470-B8F3-B2B968A1A0F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997" t="3387" r="715" b="5564"/>
          <a:stretch>
            <a:fillRect/>
          </a:stretch>
        </p:blipFill>
        <p:spPr>
          <a:xfrm>
            <a:off x="6607436" y="1366592"/>
            <a:ext cx="3225881" cy="1069946"/>
          </a:xfrm>
          <a:custGeom>
            <a:avLst/>
            <a:gdLst>
              <a:gd name="connsiteX0" fmla="*/ 64646 w 5953114"/>
              <a:gd name="connsiteY0" fmla="*/ 0 h 1974502"/>
              <a:gd name="connsiteX1" fmla="*/ 5953114 w 5953114"/>
              <a:gd name="connsiteY1" fmla="*/ 156644 h 1974502"/>
              <a:gd name="connsiteX2" fmla="*/ 5918293 w 5953114"/>
              <a:gd name="connsiteY2" fmla="*/ 1974502 h 1974502"/>
              <a:gd name="connsiteX3" fmla="*/ 0 w 5953114"/>
              <a:gd name="connsiteY3" fmla="*/ 1919101 h 197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3114" h="1974502">
                <a:moveTo>
                  <a:pt x="64646" y="0"/>
                </a:moveTo>
                <a:lnTo>
                  <a:pt x="5953114" y="156644"/>
                </a:lnTo>
                <a:lnTo>
                  <a:pt x="5918293" y="1974502"/>
                </a:lnTo>
                <a:lnTo>
                  <a:pt x="0" y="1919101"/>
                </a:lnTo>
                <a:close/>
              </a:path>
            </a:pathLst>
          </a:cu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E9558F3-FF69-4362-A657-AF8865D6C090}"/>
              </a:ext>
            </a:extLst>
          </p:cNvPr>
          <p:cNvSpPr/>
          <p:nvPr/>
        </p:nvSpPr>
        <p:spPr>
          <a:xfrm>
            <a:off x="8591841" y="1717677"/>
            <a:ext cx="583314" cy="213449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18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61FD72C-092D-46E9-90D5-7BC134F94EE8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8DC500FE-1CD7-4723-B371-763CCC63D6DA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75960BFE-90E6-4E3D-B5CE-4312B29B19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E996BB28-093F-4831-A60C-86AF2DF6FCA5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53B76166-C040-44E5-8DB1-7172A2CF9E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ED364559-B494-4987-9C4C-D4812D6FDC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4" t="2295" r="2935" b="5648"/>
          <a:stretch/>
        </p:blipFill>
        <p:spPr>
          <a:xfrm>
            <a:off x="2196093" y="1192695"/>
            <a:ext cx="7799812" cy="4280453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19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7389B5E-89BC-4FFD-BF9D-9A1137E9AF8B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8ABB1CF-79C3-4C53-ADF9-541B462E1103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BDFF02F-AC6C-4520-AB5B-F00FA992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5"/>
                <a:extLst>
                  <a:ext uri="{FF2B5EF4-FFF2-40B4-BE49-F238E27FC236}">
                    <a16:creationId xmlns:a16="http://schemas.microsoft.com/office/drawing/2014/main" id="{395588C9-25D2-47FF-8E48-0C7795FA7F83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2E7993F-9960-4754-BE26-E45174F874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F8D5F3-2D4E-4A40-A517-6AE58C92E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247" y="3351298"/>
            <a:ext cx="6373506" cy="2503630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CA2149-22A3-4290-82CA-EA4613D9B2C0}"/>
              </a:ext>
            </a:extLst>
          </p:cNvPr>
          <p:cNvSpPr/>
          <p:nvPr/>
        </p:nvSpPr>
        <p:spPr>
          <a:xfrm>
            <a:off x="4920294" y="2827644"/>
            <a:ext cx="2351413" cy="369332"/>
          </a:xfrm>
          <a:prstGeom prst="rect">
            <a:avLst/>
          </a:prstGeom>
          <a:solidFill>
            <a:schemeClr val="bg1"/>
          </a:solidFill>
          <a:ln>
            <a:solidFill>
              <a:srgbClr val="5E689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dialogue.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F2DCE7-9E92-4964-BBAE-498F5D2705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399" y="513473"/>
            <a:ext cx="4759202" cy="2159849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o Getter  L1 Tk2_27">
            <a:hlinkClick r:id="" action="ppaction://media"/>
            <a:extLst>
              <a:ext uri="{FF2B5EF4-FFF2-40B4-BE49-F238E27FC236}">
                <a16:creationId xmlns:a16="http://schemas.microsoft.com/office/drawing/2014/main" id="{435D7A86-D47E-4F54-9988-EAF439FEB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7373" y="4107244"/>
            <a:ext cx="609600" cy="609600"/>
          </a:xfrm>
          <a:prstGeom prst="rect">
            <a:avLst/>
          </a:prstGeom>
          <a:solidFill>
            <a:srgbClr val="5E689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1753DE3-8CA9-46E9-B7B7-B810EE651C27}"/>
              </a:ext>
            </a:extLst>
          </p:cNvPr>
          <p:cNvSpPr/>
          <p:nvPr/>
        </p:nvSpPr>
        <p:spPr>
          <a:xfrm>
            <a:off x="4323331" y="4570536"/>
            <a:ext cx="835522" cy="38496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7076DAB-DD07-445D-B1D1-D1C3E105F144}"/>
              </a:ext>
            </a:extLst>
          </p:cNvPr>
          <p:cNvSpPr/>
          <p:nvPr/>
        </p:nvSpPr>
        <p:spPr>
          <a:xfrm>
            <a:off x="3506739" y="5432621"/>
            <a:ext cx="835522" cy="38496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456D909-AF13-4EB8-89A0-84DE65CCEE39}"/>
              </a:ext>
            </a:extLst>
          </p:cNvPr>
          <p:cNvSpPr/>
          <p:nvPr/>
        </p:nvSpPr>
        <p:spPr>
          <a:xfrm>
            <a:off x="8037807" y="3753942"/>
            <a:ext cx="835522" cy="38496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5333FBF-67A0-47DB-B57E-0590E5E30A47}"/>
              </a:ext>
            </a:extLst>
          </p:cNvPr>
          <p:cNvSpPr/>
          <p:nvPr/>
        </p:nvSpPr>
        <p:spPr>
          <a:xfrm>
            <a:off x="7109753" y="4217965"/>
            <a:ext cx="835522" cy="38496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ECC66CD-9B64-4703-9384-FF1BABEB3897}"/>
              </a:ext>
            </a:extLst>
          </p:cNvPr>
          <p:cNvSpPr/>
          <p:nvPr/>
        </p:nvSpPr>
        <p:spPr>
          <a:xfrm>
            <a:off x="8228875" y="5077779"/>
            <a:ext cx="835522" cy="38496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847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D64D2A8-2E8C-4F12-ACA3-5898E5DE79CB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E154C50-5AE1-4561-B32D-9E5084210D10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4AFA5F1E-66FC-4F22-90AD-57A5B6026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2ABC90CD-E692-4A52-9AAF-4EEBC844D75B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EB619554-F4E4-4398-923B-05EEA2655C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634462-C229-4B27-8500-0D1710935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085" y="1568650"/>
            <a:ext cx="2443480" cy="4013765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394330-2723-4E42-BDC2-3789D2EE6D63}"/>
              </a:ext>
            </a:extLst>
          </p:cNvPr>
          <p:cNvSpPr/>
          <p:nvPr/>
        </p:nvSpPr>
        <p:spPr>
          <a:xfrm>
            <a:off x="3295201" y="524876"/>
            <a:ext cx="5601598" cy="369332"/>
          </a:xfrm>
          <a:prstGeom prst="rect">
            <a:avLst/>
          </a:prstGeom>
          <a:solidFill>
            <a:schemeClr val="bg1"/>
          </a:solidFill>
          <a:ln>
            <a:solidFill>
              <a:srgbClr val="5E689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Match sentence to the pictures. There is one extra picture.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5E75D43B-0C59-48A3-A959-75B70B69D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7556" t="17258" b="-1"/>
          <a:stretch/>
        </p:blipFill>
        <p:spPr bwMode="auto">
          <a:xfrm>
            <a:off x="6237026" y="1156195"/>
            <a:ext cx="3356353" cy="4893825"/>
          </a:xfrm>
          <a:prstGeom prst="rect">
            <a:avLst/>
          </a:prstGeom>
          <a:noFill/>
          <a:ln w="28575">
            <a:solidFill>
              <a:srgbClr val="5E689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F44FF1-A13A-41FE-84B5-967EDFBFC06A}"/>
              </a:ext>
            </a:extLst>
          </p:cNvPr>
          <p:cNvSpPr/>
          <p:nvPr/>
        </p:nvSpPr>
        <p:spPr>
          <a:xfrm>
            <a:off x="7754740" y="1276262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5CC3CE6-400C-4151-9D41-6BBAC1C03383}"/>
              </a:ext>
            </a:extLst>
          </p:cNvPr>
          <p:cNvSpPr/>
          <p:nvPr/>
        </p:nvSpPr>
        <p:spPr>
          <a:xfrm>
            <a:off x="7907140" y="3653252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913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B6B667D-92BC-4AF7-879D-573D34CADCC6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688B1409-5D48-4842-AB7B-817E2D17329E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96350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F0678C80-E850-404F-A9F0-18CC1342D5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" r="3555"/>
              <a:stretch/>
            </p:blipFill>
            <p:spPr bwMode="auto">
              <a:xfrm>
                <a:off x="0" y="0"/>
                <a:ext cx="12192000" cy="696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6B476513-647B-4E0A-B4DA-B40EA25142AD}"/>
                  </a:ext>
                </a:extLst>
              </p:cNvPr>
              <p:cNvSpPr/>
              <p:nvPr/>
            </p:nvSpPr>
            <p:spPr>
              <a:xfrm>
                <a:off x="10536072" y="646919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9295892-A72C-4938-A492-92714BFF42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7919" y="64948"/>
              <a:ext cx="11856161" cy="679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A7184F-2F92-4282-86D4-8DF7AC61F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494" y="769186"/>
            <a:ext cx="5559259" cy="1629823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A9EA0B83-A256-4CEC-9125-B58565D34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027" y="2732965"/>
            <a:ext cx="4566192" cy="2973712"/>
          </a:xfrm>
          <a:prstGeom prst="rect">
            <a:avLst/>
          </a:prstGeom>
          <a:ln w="28575">
            <a:solidFill>
              <a:srgbClr val="5E689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296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87</Words>
  <Application>Microsoft Office PowerPoint</Application>
  <PresentationFormat>Широкоэкранный</PresentationFormat>
  <Paragraphs>35</Paragraphs>
  <Slides>13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5</cp:revision>
  <dcterms:created xsi:type="dcterms:W3CDTF">2021-09-21T08:06:54Z</dcterms:created>
  <dcterms:modified xsi:type="dcterms:W3CDTF">2021-09-22T13:23:37Z</dcterms:modified>
</cp:coreProperties>
</file>