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214445"/>
          </a:xfrm>
        </p:spPr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play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inside?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watch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TV?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visit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your grandma?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play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outside?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swim</a:t>
            </a:r>
            <a:r>
              <a:rPr lang="en-US" dirty="0" smtClean="0">
                <a:solidFill>
                  <a:srgbClr val="FF0000"/>
                </a:solidFill>
              </a:rPr>
              <a:t>ming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read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books?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wait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for your friends?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do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your homework?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learn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English?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help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your mother?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</a:t>
            </a:r>
            <a:r>
              <a:rPr lang="en-US" b="1" dirty="0" smtClean="0"/>
              <a:t>like</a:t>
            </a:r>
            <a:r>
              <a:rPr lang="en-US" dirty="0" smtClean="0"/>
              <a:t> wash</a:t>
            </a:r>
            <a:r>
              <a:rPr lang="en-US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 the dishes?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PresentationFormat>Экран (4:3)</PresentationFormat>
  <Paragraphs>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Do you like playing inside?</vt:lpstr>
      <vt:lpstr>Do you like playing outside?</vt:lpstr>
      <vt:lpstr>Do you like swimming?</vt:lpstr>
      <vt:lpstr>Do you like reading books?</vt:lpstr>
      <vt:lpstr>Do you like waiting for your friends?</vt:lpstr>
      <vt:lpstr>Do you like doing your homework?</vt:lpstr>
      <vt:lpstr>Do you like learning English?</vt:lpstr>
      <vt:lpstr>Do you like helping your mother?</vt:lpstr>
      <vt:lpstr>Do you like washing the dishes?</vt:lpstr>
      <vt:lpstr>Do you like watching TV?</vt:lpstr>
      <vt:lpstr>Do you like visiting your grandma?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you like playing inside?</dc:title>
  <dc:creator>Семья Кокины</dc:creator>
  <cp:lastModifiedBy>Семья Кокины</cp:lastModifiedBy>
  <cp:revision>1</cp:revision>
  <dcterms:created xsi:type="dcterms:W3CDTF">2021-07-28T07:36:24Z</dcterms:created>
  <dcterms:modified xsi:type="dcterms:W3CDTF">2021-07-28T07:43:44Z</dcterms:modified>
</cp:coreProperties>
</file>