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1360" r:id="rId2"/>
    <p:sldId id="1361" r:id="rId3"/>
    <p:sldId id="1362" r:id="rId4"/>
    <p:sldId id="1359" r:id="rId5"/>
    <p:sldId id="1355" r:id="rId6"/>
    <p:sldId id="1363" r:id="rId7"/>
    <p:sldId id="1364" r:id="rId8"/>
    <p:sldId id="1365" r:id="rId9"/>
    <p:sldId id="1366" r:id="rId10"/>
    <p:sldId id="13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5ю1" id="{C524921A-E318-40D3-855B-810EBFC86C03}">
          <p14:sldIdLst>
            <p14:sldId id="1360"/>
            <p14:sldId id="1361"/>
            <p14:sldId id="1362"/>
            <p14:sldId id="1359"/>
            <p14:sldId id="1355"/>
            <p14:sldId id="1363"/>
            <p14:sldId id="1364"/>
            <p14:sldId id="1365"/>
            <p14:sldId id="1366"/>
            <p14:sldId id="13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3FFFF"/>
    <a:srgbClr val="5DB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49" autoAdjust="0"/>
  </p:normalViewPr>
  <p:slideViewPr>
    <p:cSldViewPr snapToGrid="0">
      <p:cViewPr varScale="1">
        <p:scale>
          <a:sx n="72" d="100"/>
          <a:sy n="72" d="100"/>
        </p:scale>
        <p:origin x="6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A60C1-A192-489E-8FEB-AE2B340AFB1F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A72B7-A6E0-47FD-9105-FE8A096B72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35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A72B7-A6E0-47FD-9105-FE8A096B728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523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BEA98-4292-480C-82CE-6CA8E825822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271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B2C1D-A186-49AA-A8E2-D87C55633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92B1DD-769F-4DB0-A7C8-01F2097E38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2FB7D4-519F-4C2A-ABC4-8B9CAE62F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E0994-4A3F-4D90-95DB-59C0A841A8B7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486344-4E50-4D9A-9DE0-E0E22CAF7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1EA8FE-7FC9-475E-8B05-3B75CEFF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4674-4679-4FB5-8943-16FEF342B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699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2E921-F4AF-4A56-BF42-9D133F6B1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CB9477-92E9-4474-9EB2-67CE7271B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1AF5D2-51F0-46E4-B82A-6B3EDADFC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E0994-4A3F-4D90-95DB-59C0A841A8B7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278E0B-566C-463C-ACBB-919B996B9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3FADD0-D841-46DB-A247-8A85323D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4674-4679-4FB5-8943-16FEF342B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909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7565172-ADCE-4BA7-AFC5-94C8E3A137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1CE38C-7354-4B33-B004-ADD2880E6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0B61F1-54F3-4869-9161-820868093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E0994-4A3F-4D90-95DB-59C0A841A8B7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14B9A8-56DC-4D2E-95C8-A50114D2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48DFAB-0CF0-416A-BAE7-DD07D5D8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4674-4679-4FB5-8943-16FEF342B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994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8C8F01-A786-4B9A-8617-899D661AB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F5DF85-2DCA-48F5-BC9F-34144F5D7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0F125E-A9FF-4DD7-A669-92408DA9C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E0994-4A3F-4D90-95DB-59C0A841A8B7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9F1830-D108-464A-9FD5-DA051157A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AFCD6A-4BD2-489A-9F58-9C5DC218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4674-4679-4FB5-8943-16FEF342B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585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69A4E9-1DFE-4D73-91FC-4530994A2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CCEA52-0807-4DF9-AA87-667ADA112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0E8EC-2ED4-4E6C-B441-A555ED99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E0994-4A3F-4D90-95DB-59C0A841A8B7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DCE480-A3D8-48D1-97A5-062AEF9AC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6F2500-1130-4E51-82E3-1841DD79A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4674-4679-4FB5-8943-16FEF342B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88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44EFC-9B26-4B3E-ACE1-E6FA34E43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45615B-8C3B-48FD-8761-64984B9EFF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1686B2-50C0-4E14-801C-47EF5B409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50AE24-8DB4-4370-ACE9-53A3011BD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E0994-4A3F-4D90-95DB-59C0A841A8B7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CD6ADC-ECEB-4F17-B66A-11F775EA7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11EE49-DC20-45D7-B612-5641D09D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4674-4679-4FB5-8943-16FEF342B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371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5F4080-F44C-4094-AA04-340048EBD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F44E63-862C-41F2-BA5E-1722AB7FC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AA55F2-2FA7-43F9-802F-59D6F4407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E8F29D-8E57-436D-8411-D0643E475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E2D534E-532B-4B17-828E-CBF6C1DC2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C78A3D-184C-4B45-91DA-E2D6F34A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E0994-4A3F-4D90-95DB-59C0A841A8B7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A72676B-3B69-4867-AEE9-5EAE89823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957725-719F-4ED7-BEFB-176D00E60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4674-4679-4FB5-8943-16FEF342B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320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5ABCD9-2BB5-4362-8F2A-57574CC42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DB57235-4C1A-4ED5-85B8-E101FB403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E0994-4A3F-4D90-95DB-59C0A841A8B7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212DB80-92FD-4D78-97EB-D7A5A7FE4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F8343A3-76A8-4203-B8AF-C2D03813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4674-4679-4FB5-8943-16FEF342B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21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98ECD47-A076-4F46-93EA-A1811162B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E0994-4A3F-4D90-95DB-59C0A841A8B7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DD61FEC-EE29-487B-AFFA-C5692A5AE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EB7B90-E6C6-413D-B4DB-1E0A06005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4674-4679-4FB5-8943-16FEF342B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882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ACF92D-91BD-401F-A8BA-47CB1ACEE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083AB0-8EFC-49DE-9138-BFF8ED28D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71FD98-741F-466D-B66D-5D6F4307C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0EDBEA-DFC1-477E-8336-C002A0EBD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E0994-4A3F-4D90-95DB-59C0A841A8B7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D08135-7B47-4C06-96AF-75283BE00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C5D5FE-FBBD-422D-A07A-5A973A57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4674-4679-4FB5-8943-16FEF342B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358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C1F90C-46D2-41C6-9AB0-16480392C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9AF2053-B671-493B-B375-30FA905368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E4B79C-83AC-4F81-9861-F1F3C3307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A685D5-664A-49DC-AF8F-9ED40C61C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E0994-4A3F-4D90-95DB-59C0A841A8B7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512E57-1C3D-47D0-9CD1-79D61674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20F4FA-671E-4456-9F6B-ADA998514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4674-4679-4FB5-8943-16FEF342B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90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D0CAA-A986-459D-A802-3E1AEFC00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56EF5-709F-46E1-A4FF-E8FA4238C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D80F55-1B20-44EC-A14D-C464F85DA8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E0994-4A3F-4D90-95DB-59C0A841A8B7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0C31D5-8BB6-40C7-B1B9-B7553A364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620FC9-7CE4-4E86-A88B-30759E33B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04674-4679-4FB5-8943-16FEF342B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70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ames.vznaniya.ru/run/activities/Fy63R5ON/memory-game?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wordwall.net/resource/2285862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ordwall.net/resource/22858622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hyperlink" Target="https://vk.com/englishtutorforteens" TargetMode="Externa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hyperlink" Target="https://vk.com/englishtutorforteens" TargetMode="Externa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hyperlink" Target="https://student.vznaniya.ru/home/lesson/241413/Flashcard/?slug=eCWx1cFM&amp;onlypreview=true" TargetMode="External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hyperlink" Target="https://quizlet.com/_a2ob0l?x=1jqt&amp;i=1bxx6d" TargetMode="Externa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359F645-4D02-4A19-9125-EB09B2DC9576}"/>
              </a:ext>
            </a:extLst>
          </p:cNvPr>
          <p:cNvGrpSpPr/>
          <p:nvPr/>
        </p:nvGrpSpPr>
        <p:grpSpPr>
          <a:xfrm>
            <a:off x="-95250" y="0"/>
            <a:ext cx="12287250" cy="6858000"/>
            <a:chOff x="-95250" y="0"/>
            <a:chExt cx="12287250" cy="6858000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7A0A4483-7325-42A1-9896-8B8DCC86E4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51" r="1515" b="8019"/>
            <a:stretch/>
          </p:blipFill>
          <p:spPr bwMode="auto">
            <a:xfrm>
              <a:off x="-95250" y="0"/>
              <a:ext cx="1228725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>
              <a:hlinkClick r:id="rId5"/>
              <a:extLst>
                <a:ext uri="{FF2B5EF4-FFF2-40B4-BE49-F238E27FC236}">
                  <a16:creationId xmlns:a16="http://schemas.microsoft.com/office/drawing/2014/main" id="{12F6DE02-05FB-4E6F-B464-A8BF422C3330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7BF95A5-70E3-41DF-8367-3B8C6DBA8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326" b="4326"/>
          <a:stretch/>
        </p:blipFill>
        <p:spPr bwMode="auto">
          <a:xfrm>
            <a:off x="3300494" y="3469116"/>
            <a:ext cx="5591009" cy="329363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D6BC86-31DF-42A1-B508-F0450E05EB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6116" y="4610142"/>
            <a:ext cx="3533116" cy="651812"/>
          </a:xfrm>
          <a:prstGeom prst="rect">
            <a:avLst/>
          </a:prstGeom>
          <a:ln w="28575">
            <a:solidFill>
              <a:srgbClr val="5DBAE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1BC4C1-6E26-4CAE-8535-4E25BADE7F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9248" y="3630646"/>
            <a:ext cx="1333500" cy="828675"/>
          </a:xfrm>
          <a:prstGeom prst="rect">
            <a:avLst/>
          </a:prstGeom>
          <a:ln w="28575">
            <a:solidFill>
              <a:srgbClr val="5DBAE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88E424-6D18-42ED-BDC1-7F1C542DF8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3049" y="5438871"/>
            <a:ext cx="1619250" cy="533400"/>
          </a:xfrm>
          <a:prstGeom prst="rect">
            <a:avLst/>
          </a:prstGeom>
          <a:ln w="28575">
            <a:solidFill>
              <a:srgbClr val="5DBAE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C585A3-2692-44F7-8357-E836CCB64E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9637" y="6160092"/>
            <a:ext cx="2562225" cy="295275"/>
          </a:xfrm>
          <a:prstGeom prst="rect">
            <a:avLst/>
          </a:prstGeom>
          <a:ln w="28575">
            <a:solidFill>
              <a:srgbClr val="5DBAE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25170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4DB8131-9EA4-46C5-9A16-021796E1047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DA5A9D39-0BA9-478E-871B-FE222193A12C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0A8376D4-7DF1-4A82-AAEA-D0A453EEFCE0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rgbClr val="F3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05C14DE4-DF4C-4B30-90DA-5048D6E64C2A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9482C414-963D-4E8C-AF3E-123307CBF1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hlinkClick r:id="rId4"/>
            <a:extLst>
              <a:ext uri="{FF2B5EF4-FFF2-40B4-BE49-F238E27FC236}">
                <a16:creationId xmlns:a16="http://schemas.microsoft.com/office/drawing/2014/main" id="{7EA41419-1DA0-44BC-BC79-D3D8ABB89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3530" y="656336"/>
            <a:ext cx="4976758" cy="2347172"/>
          </a:xfrm>
          <a:prstGeom prst="rect">
            <a:avLst/>
          </a:prstGeom>
          <a:ln w="28575">
            <a:solidFill>
              <a:srgbClr val="4472C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hlinkClick r:id="rId6"/>
            <a:extLst>
              <a:ext uri="{FF2B5EF4-FFF2-40B4-BE49-F238E27FC236}">
                <a16:creationId xmlns:a16="http://schemas.microsoft.com/office/drawing/2014/main" id="{97E67FC8-1FFB-4676-9AAE-6049D4533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3530" y="3277438"/>
            <a:ext cx="4952983" cy="2659536"/>
          </a:xfrm>
          <a:prstGeom prst="rect">
            <a:avLst/>
          </a:prstGeom>
          <a:ln w="28575">
            <a:solidFill>
              <a:srgbClr val="4472C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97474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10380DA-64FE-4F1B-ADA5-633B4D0CC98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45CE1B2-4A9D-4E69-9FC9-4D19CBEF9E9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5F231A47-8D72-4C18-A9FA-8241798DB525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rgbClr val="F3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>
                <a:hlinkClick r:id="rId2"/>
                <a:extLst>
                  <a:ext uri="{FF2B5EF4-FFF2-40B4-BE49-F238E27FC236}">
                    <a16:creationId xmlns:a16="http://schemas.microsoft.com/office/drawing/2014/main" id="{9AE3B69D-3E48-438A-A6F8-32D44347062C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E42DB25C-28E8-4D7D-8CDE-9950BDFA59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DF756EE-6DDC-4081-BE3F-C471CFFDB2FA}"/>
              </a:ext>
            </a:extLst>
          </p:cNvPr>
          <p:cNvGrpSpPr/>
          <p:nvPr/>
        </p:nvGrpSpPr>
        <p:grpSpPr>
          <a:xfrm>
            <a:off x="1023129" y="578017"/>
            <a:ext cx="4401843" cy="5701965"/>
            <a:chOff x="1314677" y="625739"/>
            <a:chExt cx="4401843" cy="570196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5809E98A-9D6C-464A-8910-291E778C2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0868" y="625739"/>
              <a:ext cx="4395652" cy="232783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C38DC2A-70ED-4401-8FB5-72CE2F7EB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4677" y="2953577"/>
              <a:ext cx="4401843" cy="3374127"/>
            </a:xfrm>
            <a:prstGeom prst="rect">
              <a:avLst/>
            </a:prstGeom>
          </p:spPr>
        </p:pic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3C55C9F-E9AD-45A7-9569-3AF96F9DEDD1}"/>
              </a:ext>
            </a:extLst>
          </p:cNvPr>
          <p:cNvSpPr/>
          <p:nvPr/>
        </p:nvSpPr>
        <p:spPr>
          <a:xfrm>
            <a:off x="1023129" y="578017"/>
            <a:ext cx="4395652" cy="5701965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1786BF1-B7B6-4B26-9EB0-9C74F61C657D}"/>
              </a:ext>
            </a:extLst>
          </p:cNvPr>
          <p:cNvSpPr/>
          <p:nvPr/>
        </p:nvSpPr>
        <p:spPr>
          <a:xfrm>
            <a:off x="5887233" y="917936"/>
            <a:ext cx="31692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Match the actions to the photos</a:t>
            </a:r>
          </a:p>
        </p:txBody>
      </p:sp>
      <p:sp>
        <p:nvSpPr>
          <p:cNvPr id="17" name="bike">
            <a:extLst>
              <a:ext uri="{FF2B5EF4-FFF2-40B4-BE49-F238E27FC236}">
                <a16:creationId xmlns:a16="http://schemas.microsoft.com/office/drawing/2014/main" id="{FF3008CE-1650-4370-AA64-EAC9F42E3045}"/>
              </a:ext>
            </a:extLst>
          </p:cNvPr>
          <p:cNvSpPr/>
          <p:nvPr/>
        </p:nvSpPr>
        <p:spPr>
          <a:xfrm>
            <a:off x="6395632" y="1921531"/>
            <a:ext cx="943376" cy="369332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climb</a:t>
            </a:r>
            <a:endParaRPr lang="ru-RU" sz="2000" dirty="0"/>
          </a:p>
        </p:txBody>
      </p:sp>
      <p:sp>
        <p:nvSpPr>
          <p:cNvPr id="18" name="bike">
            <a:extLst>
              <a:ext uri="{FF2B5EF4-FFF2-40B4-BE49-F238E27FC236}">
                <a16:creationId xmlns:a16="http://schemas.microsoft.com/office/drawing/2014/main" id="{811DAF22-1990-4E20-BDC5-0FFBA242CA48}"/>
              </a:ext>
            </a:extLst>
          </p:cNvPr>
          <p:cNvSpPr/>
          <p:nvPr/>
        </p:nvSpPr>
        <p:spPr>
          <a:xfrm>
            <a:off x="6395632" y="2383149"/>
            <a:ext cx="943376" cy="369332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draw</a:t>
            </a:r>
            <a:endParaRPr lang="ru-RU" sz="2000" dirty="0"/>
          </a:p>
        </p:txBody>
      </p:sp>
      <p:sp>
        <p:nvSpPr>
          <p:cNvPr id="19" name="bike">
            <a:extLst>
              <a:ext uri="{FF2B5EF4-FFF2-40B4-BE49-F238E27FC236}">
                <a16:creationId xmlns:a16="http://schemas.microsoft.com/office/drawing/2014/main" id="{06F91044-AEDB-4B25-90AF-B526093C3DE2}"/>
              </a:ext>
            </a:extLst>
          </p:cNvPr>
          <p:cNvSpPr/>
          <p:nvPr/>
        </p:nvSpPr>
        <p:spPr>
          <a:xfrm>
            <a:off x="6395632" y="2844767"/>
            <a:ext cx="943376" cy="369332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jump</a:t>
            </a:r>
            <a:endParaRPr lang="ru-RU" sz="2000" dirty="0"/>
          </a:p>
        </p:txBody>
      </p:sp>
      <p:sp>
        <p:nvSpPr>
          <p:cNvPr id="20" name="bike">
            <a:extLst>
              <a:ext uri="{FF2B5EF4-FFF2-40B4-BE49-F238E27FC236}">
                <a16:creationId xmlns:a16="http://schemas.microsoft.com/office/drawing/2014/main" id="{86413FCF-397D-4253-A51B-EDA017D840DC}"/>
              </a:ext>
            </a:extLst>
          </p:cNvPr>
          <p:cNvSpPr/>
          <p:nvPr/>
        </p:nvSpPr>
        <p:spPr>
          <a:xfrm>
            <a:off x="6395632" y="3306385"/>
            <a:ext cx="1431911" cy="369332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ride a bike</a:t>
            </a:r>
            <a:endParaRPr lang="ru-RU" sz="2000" dirty="0"/>
          </a:p>
        </p:txBody>
      </p:sp>
      <p:sp>
        <p:nvSpPr>
          <p:cNvPr id="21" name="bike">
            <a:extLst>
              <a:ext uri="{FF2B5EF4-FFF2-40B4-BE49-F238E27FC236}">
                <a16:creationId xmlns:a16="http://schemas.microsoft.com/office/drawing/2014/main" id="{AC8E04DF-3AB4-43DD-AAC4-FC9A9BB7E5B6}"/>
              </a:ext>
            </a:extLst>
          </p:cNvPr>
          <p:cNvSpPr/>
          <p:nvPr/>
        </p:nvSpPr>
        <p:spPr>
          <a:xfrm>
            <a:off x="6395632" y="3768003"/>
            <a:ext cx="943376" cy="369332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run</a:t>
            </a:r>
            <a:endParaRPr lang="ru-RU" sz="2000" dirty="0"/>
          </a:p>
        </p:txBody>
      </p:sp>
      <p:sp>
        <p:nvSpPr>
          <p:cNvPr id="22" name="bike">
            <a:extLst>
              <a:ext uri="{FF2B5EF4-FFF2-40B4-BE49-F238E27FC236}">
                <a16:creationId xmlns:a16="http://schemas.microsoft.com/office/drawing/2014/main" id="{4FAB7B11-B8A2-430A-BE1C-D34525FEB7DA}"/>
              </a:ext>
            </a:extLst>
          </p:cNvPr>
          <p:cNvSpPr/>
          <p:nvPr/>
        </p:nvSpPr>
        <p:spPr>
          <a:xfrm>
            <a:off x="6395632" y="4229621"/>
            <a:ext cx="1431910" cy="369332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skateboard</a:t>
            </a:r>
            <a:endParaRPr lang="ru-RU" sz="2000" dirty="0"/>
          </a:p>
        </p:txBody>
      </p:sp>
      <p:sp>
        <p:nvSpPr>
          <p:cNvPr id="23" name="bike">
            <a:extLst>
              <a:ext uri="{FF2B5EF4-FFF2-40B4-BE49-F238E27FC236}">
                <a16:creationId xmlns:a16="http://schemas.microsoft.com/office/drawing/2014/main" id="{F4B45731-09C5-4F96-B1BE-1D6F6F0ED7FC}"/>
              </a:ext>
            </a:extLst>
          </p:cNvPr>
          <p:cNvSpPr/>
          <p:nvPr/>
        </p:nvSpPr>
        <p:spPr>
          <a:xfrm>
            <a:off x="6395632" y="4691236"/>
            <a:ext cx="943376" cy="369332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swim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873124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996 L -0.3013 0.07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18" y="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20351 0.2020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82" y="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-0.20898 0.4395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6" y="2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40833 0.3780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17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0.16758 -0.1930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-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0.4431 -0.2601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61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0.39909 -0.1391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9C02DB7-4059-4228-9739-4183E3B6640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F45A5FCD-D35B-4A2C-AA14-B26527D325F5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EA495C78-C606-4728-A7BA-64134A42BAD4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rgbClr val="F3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>
                <a:hlinkClick r:id="rId4"/>
                <a:extLst>
                  <a:ext uri="{FF2B5EF4-FFF2-40B4-BE49-F238E27FC236}">
                    <a16:creationId xmlns:a16="http://schemas.microsoft.com/office/drawing/2014/main" id="{A8C35553-14A3-4A4F-BCA4-506B41F4F9FD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5BC2B53E-2060-4D0B-A9AE-718F9189FA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F1D3B5-B268-41C2-9CC7-3494CB367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2666" y="3824847"/>
            <a:ext cx="5186667" cy="2008171"/>
          </a:xfrm>
          <a:prstGeom prst="rect">
            <a:avLst/>
          </a:prstGeom>
          <a:ln w="28575">
            <a:solidFill>
              <a:srgbClr val="4472C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hlinkClick r:id="rId7"/>
            <a:extLst>
              <a:ext uri="{FF2B5EF4-FFF2-40B4-BE49-F238E27FC236}">
                <a16:creationId xmlns:a16="http://schemas.microsoft.com/office/drawing/2014/main" id="{7DEFB281-7F36-4C40-8E0D-14A105EBF5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2666" y="621164"/>
            <a:ext cx="5186667" cy="3038031"/>
          </a:xfrm>
          <a:prstGeom prst="rect">
            <a:avLst/>
          </a:prstGeom>
          <a:ln w="28575">
            <a:solidFill>
              <a:srgbClr val="4472C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Go Getter  L1 Tk2_34">
            <a:hlinkClick r:id="" action="ppaction://media"/>
            <a:extLst>
              <a:ext uri="{FF2B5EF4-FFF2-40B4-BE49-F238E27FC236}">
                <a16:creationId xmlns:a16="http://schemas.microsoft.com/office/drawing/2014/main" id="{2B28493F-F3C6-4CA0-8C70-329598956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52869" y="4524132"/>
            <a:ext cx="609600" cy="609600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444151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95C900B-8570-4DC1-BD81-84D84C78757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BF80421C-7725-401C-A2CA-EA84DCA440AF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B90A3D08-C8EF-4D87-9946-48EC3FE097B1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rgbClr val="F3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1E597E89-7DE4-4FC7-99E4-19C21DA5376B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AAA7EF02-F6DD-4DEB-BD25-14D6BBFD72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D9F24A-9FC6-4C46-A82F-20000D51C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969" y="2464836"/>
            <a:ext cx="4178576" cy="554503"/>
          </a:xfrm>
          <a:prstGeom prst="rect">
            <a:avLst/>
          </a:prstGeom>
          <a:ln>
            <a:solidFill>
              <a:srgbClr val="4472C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325B508F-7BC5-4156-962A-86B46EA811DB}"/>
              </a:ext>
            </a:extLst>
          </p:cNvPr>
          <p:cNvGrpSpPr/>
          <p:nvPr/>
        </p:nvGrpSpPr>
        <p:grpSpPr>
          <a:xfrm>
            <a:off x="2302102" y="3041276"/>
            <a:ext cx="7064404" cy="3186811"/>
            <a:chOff x="2302102" y="3041276"/>
            <a:chExt cx="7064404" cy="3186811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BCC94AA-CAE1-4943-9D9A-D6BCBDC6A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02102" y="3060087"/>
              <a:ext cx="3459984" cy="3168000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013763C-4610-40DE-B595-115B4D53F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92794" y="3041276"/>
              <a:ext cx="3473712" cy="3168000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4816F10-78A7-421E-BC1A-F5AC138155CD}"/>
              </a:ext>
            </a:extLst>
          </p:cNvPr>
          <p:cNvGrpSpPr/>
          <p:nvPr/>
        </p:nvGrpSpPr>
        <p:grpSpPr>
          <a:xfrm>
            <a:off x="2171393" y="530088"/>
            <a:ext cx="7326164" cy="1870802"/>
            <a:chOff x="2171393" y="526761"/>
            <a:chExt cx="7326164" cy="1933152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8DDDC9D1-1396-4A58-9CB3-E8A26FB09171}"/>
                </a:ext>
              </a:extLst>
            </p:cNvPr>
            <p:cNvGrpSpPr/>
            <p:nvPr/>
          </p:nvGrpSpPr>
          <p:grpSpPr>
            <a:xfrm>
              <a:off x="2171394" y="629913"/>
              <a:ext cx="7326163" cy="1800000"/>
              <a:chOff x="2171394" y="494270"/>
              <a:chExt cx="7326163" cy="1800000"/>
            </a:xfrm>
          </p:grpSpPr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C91E54E5-F5D2-47AF-A047-779ED18C0B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" b="569"/>
              <a:stretch/>
            </p:blipFill>
            <p:spPr>
              <a:xfrm>
                <a:off x="5824257" y="494270"/>
                <a:ext cx="3673300" cy="1800000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AE2E89E5-2350-4236-AED8-028BFFA2D9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52" b="1452"/>
              <a:stretch/>
            </p:blipFill>
            <p:spPr>
              <a:xfrm>
                <a:off x="2171394" y="494270"/>
                <a:ext cx="3721400" cy="1800000"/>
              </a:xfrm>
              <a:prstGeom prst="rect">
                <a:avLst/>
              </a:prstGeom>
            </p:spPr>
          </p:pic>
        </p:grp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7BCE5D06-E7E0-4E03-829B-B1A0A2751988}"/>
                </a:ext>
              </a:extLst>
            </p:cNvPr>
            <p:cNvSpPr/>
            <p:nvPr/>
          </p:nvSpPr>
          <p:spPr>
            <a:xfrm>
              <a:off x="2171393" y="526761"/>
              <a:ext cx="7326163" cy="193315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DDFC4C3-6F9C-449D-BCF1-3D03F13100C9}"/>
              </a:ext>
            </a:extLst>
          </p:cNvPr>
          <p:cNvSpPr/>
          <p:nvPr/>
        </p:nvSpPr>
        <p:spPr>
          <a:xfrm>
            <a:off x="2302102" y="3089079"/>
            <a:ext cx="7064404" cy="312019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3509F1C7-7220-4DE7-A179-013160574833}"/>
              </a:ext>
            </a:extLst>
          </p:cNvPr>
          <p:cNvSpPr/>
          <p:nvPr/>
        </p:nvSpPr>
        <p:spPr>
          <a:xfrm>
            <a:off x="4327860" y="4274755"/>
            <a:ext cx="919999" cy="36933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4759D680-E289-4E5E-A778-336C8A513A82}"/>
              </a:ext>
            </a:extLst>
          </p:cNvPr>
          <p:cNvSpPr/>
          <p:nvPr/>
        </p:nvSpPr>
        <p:spPr>
          <a:xfrm>
            <a:off x="6096000" y="4274755"/>
            <a:ext cx="919999" cy="36608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3263DEB4-A877-466A-B2D8-1B5C3559908B}"/>
              </a:ext>
            </a:extLst>
          </p:cNvPr>
          <p:cNvSpPr/>
          <p:nvPr/>
        </p:nvSpPr>
        <p:spPr>
          <a:xfrm>
            <a:off x="7968233" y="4271506"/>
            <a:ext cx="919999" cy="36933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E3197A70-AA1E-4C9C-91F8-797D7C6DF87D}"/>
              </a:ext>
            </a:extLst>
          </p:cNvPr>
          <p:cNvSpPr/>
          <p:nvPr/>
        </p:nvSpPr>
        <p:spPr>
          <a:xfrm>
            <a:off x="2518616" y="5896814"/>
            <a:ext cx="919999" cy="36933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63ED64F7-7DB7-4A7A-9F1B-43DC6E098E10}"/>
              </a:ext>
            </a:extLst>
          </p:cNvPr>
          <p:cNvSpPr/>
          <p:nvPr/>
        </p:nvSpPr>
        <p:spPr>
          <a:xfrm>
            <a:off x="4327024" y="5879522"/>
            <a:ext cx="919999" cy="36933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FB3342DB-6E13-41DB-9782-F082A765D5C8}"/>
              </a:ext>
            </a:extLst>
          </p:cNvPr>
          <p:cNvSpPr/>
          <p:nvPr/>
        </p:nvSpPr>
        <p:spPr>
          <a:xfrm>
            <a:off x="6080501" y="5909951"/>
            <a:ext cx="919999" cy="36933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EF50CA9F-4249-44B8-A4D1-272480C02EA1}"/>
              </a:ext>
            </a:extLst>
          </p:cNvPr>
          <p:cNvSpPr/>
          <p:nvPr/>
        </p:nvSpPr>
        <p:spPr>
          <a:xfrm>
            <a:off x="7943972" y="5922770"/>
            <a:ext cx="919999" cy="36933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46822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96BC7DD-F53C-4508-9E81-135F3BBE2BB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A9DA5A12-D80D-4E8F-9C7B-C5ADC5DB8F35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899E7536-9D77-4BA2-99F1-ECF37B48B7A0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rgbClr val="F3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>
                <a:hlinkClick r:id="rId4"/>
                <a:extLst>
                  <a:ext uri="{FF2B5EF4-FFF2-40B4-BE49-F238E27FC236}">
                    <a16:creationId xmlns:a16="http://schemas.microsoft.com/office/drawing/2014/main" id="{6984F5F0-5F1C-43A0-9200-729F908D64FC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0EEDEBED-B5F5-4CCE-ADD5-792EC385B7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4">
            <a:extLst>
              <a:ext uri="{FF2B5EF4-FFF2-40B4-BE49-F238E27FC236}">
                <a16:creationId xmlns:a16="http://schemas.microsoft.com/office/drawing/2014/main" id="{7D1D625D-BF68-4B4B-B02A-37674A410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b="27097"/>
          <a:stretch/>
        </p:blipFill>
        <p:spPr bwMode="auto">
          <a:xfrm rot="10800000">
            <a:off x="2256922" y="4486143"/>
            <a:ext cx="7333957" cy="1550231"/>
          </a:xfrm>
          <a:prstGeom prst="rect">
            <a:avLst/>
          </a:prstGeom>
          <a:noFill/>
          <a:ln w="28575">
            <a:solidFill>
              <a:srgbClr val="4472C4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C7AEB91-8454-4A3E-AED7-C6AC03D98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t="72591" r="4156" b="-636"/>
          <a:stretch/>
        </p:blipFill>
        <p:spPr bwMode="auto">
          <a:xfrm rot="10800000">
            <a:off x="2980485" y="2818001"/>
            <a:ext cx="5770194" cy="489538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Go Getter  L1 Tk2_35">
            <a:hlinkClick r:id="" action="ppaction://media"/>
            <a:extLst>
              <a:ext uri="{FF2B5EF4-FFF2-40B4-BE49-F238E27FC236}">
                <a16:creationId xmlns:a16="http://schemas.microsoft.com/office/drawing/2014/main" id="{0C6E2B75-B4C0-41C1-90CF-45E286603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9100" y="3579494"/>
            <a:ext cx="609600" cy="609600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480947D5-1B97-413F-B856-1FA7BE0AC834}"/>
              </a:ext>
            </a:extLst>
          </p:cNvPr>
          <p:cNvSpPr/>
          <p:nvPr/>
        </p:nvSpPr>
        <p:spPr>
          <a:xfrm>
            <a:off x="2912409" y="5036967"/>
            <a:ext cx="798200" cy="457712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08DF0D55-719C-417B-865F-FA5865788AD3}"/>
              </a:ext>
            </a:extLst>
          </p:cNvPr>
          <p:cNvSpPr/>
          <p:nvPr/>
        </p:nvSpPr>
        <p:spPr>
          <a:xfrm>
            <a:off x="2958792" y="5573682"/>
            <a:ext cx="798200" cy="457712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D04B089E-A8CE-413B-8359-20A14C79D805}"/>
              </a:ext>
            </a:extLst>
          </p:cNvPr>
          <p:cNvSpPr/>
          <p:nvPr/>
        </p:nvSpPr>
        <p:spPr>
          <a:xfrm>
            <a:off x="7530795" y="4579766"/>
            <a:ext cx="1748795" cy="457712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D2E59340-047B-4CDB-A646-A085CAD39CEA}"/>
              </a:ext>
            </a:extLst>
          </p:cNvPr>
          <p:cNvSpPr/>
          <p:nvPr/>
        </p:nvSpPr>
        <p:spPr>
          <a:xfrm>
            <a:off x="7292257" y="4977332"/>
            <a:ext cx="798200" cy="457712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19CED896-EA2E-486C-937C-954993F84B6E}"/>
              </a:ext>
            </a:extLst>
          </p:cNvPr>
          <p:cNvSpPr/>
          <p:nvPr/>
        </p:nvSpPr>
        <p:spPr>
          <a:xfrm>
            <a:off x="6563387" y="5533923"/>
            <a:ext cx="798200" cy="457712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A513B81-D129-4AE0-8FA8-2B0EA794271A}"/>
              </a:ext>
            </a:extLst>
          </p:cNvPr>
          <p:cNvGrpSpPr/>
          <p:nvPr/>
        </p:nvGrpSpPr>
        <p:grpSpPr>
          <a:xfrm>
            <a:off x="2171393" y="530088"/>
            <a:ext cx="7326164" cy="1870802"/>
            <a:chOff x="2171393" y="526761"/>
            <a:chExt cx="7326164" cy="1933152"/>
          </a:xfrm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185E45B6-CEDF-4AD6-8E67-4B4C7BF72382}"/>
                </a:ext>
              </a:extLst>
            </p:cNvPr>
            <p:cNvGrpSpPr/>
            <p:nvPr/>
          </p:nvGrpSpPr>
          <p:grpSpPr>
            <a:xfrm>
              <a:off x="2171394" y="629913"/>
              <a:ext cx="7326163" cy="1800000"/>
              <a:chOff x="2171394" y="494270"/>
              <a:chExt cx="7326163" cy="1800000"/>
            </a:xfrm>
          </p:grpSpPr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38EB2C66-0746-438C-8099-AD5FD24D73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" b="569"/>
              <a:stretch/>
            </p:blipFill>
            <p:spPr>
              <a:xfrm>
                <a:off x="5824257" y="494270"/>
                <a:ext cx="3673300" cy="1800000"/>
              </a:xfrm>
              <a:prstGeom prst="rect">
                <a:avLst/>
              </a:prstGeom>
            </p:spPr>
          </p:pic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5BCFA503-E300-428F-BB02-C9F5D269AA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52" b="1452"/>
              <a:stretch/>
            </p:blipFill>
            <p:spPr>
              <a:xfrm>
                <a:off x="2171394" y="494270"/>
                <a:ext cx="3721400" cy="1800000"/>
              </a:xfrm>
              <a:prstGeom prst="rect">
                <a:avLst/>
              </a:prstGeom>
            </p:spPr>
          </p:pic>
        </p:grp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D466002E-E266-4B17-99A2-2C7D9065E14B}"/>
                </a:ext>
              </a:extLst>
            </p:cNvPr>
            <p:cNvSpPr/>
            <p:nvPr/>
          </p:nvSpPr>
          <p:spPr>
            <a:xfrm>
              <a:off x="2171393" y="526761"/>
              <a:ext cx="7326163" cy="193315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90135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3ACCD40-DA48-4F6A-A716-A8501B7DA9B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9B781C3D-F8D2-45D6-8401-5C30CD28DA19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3D9EB0DC-0B07-46A5-B6A6-99E33B7E46E2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rgbClr val="F3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>
                <a:hlinkClick r:id="rId2"/>
                <a:extLst>
                  <a:ext uri="{FF2B5EF4-FFF2-40B4-BE49-F238E27FC236}">
                    <a16:creationId xmlns:a16="http://schemas.microsoft.com/office/drawing/2014/main" id="{DCDB239F-9086-4F1C-AB86-5C6DB50A6D20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F4E0CCF0-2876-4FEE-8DAA-299C90217E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15A835-CD08-4071-B95D-A46E43009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965" y="3725625"/>
            <a:ext cx="4130744" cy="598290"/>
          </a:xfrm>
          <a:prstGeom prst="rect">
            <a:avLst/>
          </a:prstGeom>
          <a:ln>
            <a:solidFill>
              <a:srgbClr val="4472C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1FF16BE-781D-4F7D-B780-BCD15979F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19634" r="3434" b="10032"/>
          <a:stretch/>
        </p:blipFill>
        <p:spPr bwMode="auto">
          <a:xfrm rot="10800000">
            <a:off x="754643" y="659866"/>
            <a:ext cx="5514557" cy="5073641"/>
          </a:xfrm>
          <a:prstGeom prst="rect">
            <a:avLst/>
          </a:prstGeom>
          <a:noFill/>
          <a:ln w="28575">
            <a:solidFill>
              <a:srgbClr val="4472C4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0CDA2C-49A6-4CE2-B5E9-7DEF50B1C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2347" y="4489567"/>
            <a:ext cx="4470010" cy="1720849"/>
          </a:xfrm>
          <a:prstGeom prst="rect">
            <a:avLst/>
          </a:prstGeom>
          <a:ln w="28575">
            <a:solidFill>
              <a:srgbClr val="4472C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43EAD48-26A5-4292-A883-72BE395EBF03}"/>
              </a:ext>
            </a:extLst>
          </p:cNvPr>
          <p:cNvSpPr/>
          <p:nvPr/>
        </p:nvSpPr>
        <p:spPr>
          <a:xfrm>
            <a:off x="7017026" y="4991542"/>
            <a:ext cx="444755" cy="362335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28F63F1-6ED3-40A0-86F0-E197D6FD10CF}"/>
              </a:ext>
            </a:extLst>
          </p:cNvPr>
          <p:cNvSpPr/>
          <p:nvPr/>
        </p:nvSpPr>
        <p:spPr>
          <a:xfrm>
            <a:off x="9932508" y="5713785"/>
            <a:ext cx="444755" cy="362335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14CF0FE-FC05-4351-AB6C-BA8CD5AD8771}"/>
              </a:ext>
            </a:extLst>
          </p:cNvPr>
          <p:cNvSpPr/>
          <p:nvPr/>
        </p:nvSpPr>
        <p:spPr>
          <a:xfrm>
            <a:off x="9932508" y="5369227"/>
            <a:ext cx="444755" cy="362335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450B379-666D-47AA-9E73-FD7738F5B5A0}"/>
              </a:ext>
            </a:extLst>
          </p:cNvPr>
          <p:cNvSpPr/>
          <p:nvPr/>
        </p:nvSpPr>
        <p:spPr>
          <a:xfrm>
            <a:off x="9932508" y="5011422"/>
            <a:ext cx="444755" cy="362335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289E165-078B-456F-B80F-323C05ACD263}"/>
              </a:ext>
            </a:extLst>
          </p:cNvPr>
          <p:cNvSpPr/>
          <p:nvPr/>
        </p:nvSpPr>
        <p:spPr>
          <a:xfrm>
            <a:off x="9932508" y="4653611"/>
            <a:ext cx="444755" cy="362335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77365A4B-C059-4334-A772-E692B9DB7A14}"/>
              </a:ext>
            </a:extLst>
          </p:cNvPr>
          <p:cNvSpPr/>
          <p:nvPr/>
        </p:nvSpPr>
        <p:spPr>
          <a:xfrm>
            <a:off x="7017026" y="5727037"/>
            <a:ext cx="444755" cy="362335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30AB7CE-2300-44F7-A30B-8C83444DE909}"/>
              </a:ext>
            </a:extLst>
          </p:cNvPr>
          <p:cNvSpPr/>
          <p:nvPr/>
        </p:nvSpPr>
        <p:spPr>
          <a:xfrm>
            <a:off x="7017026" y="5369229"/>
            <a:ext cx="444755" cy="362335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8BBF15C-F2F0-4452-A2D8-3F6187412CE8}"/>
              </a:ext>
            </a:extLst>
          </p:cNvPr>
          <p:cNvSpPr/>
          <p:nvPr/>
        </p:nvSpPr>
        <p:spPr>
          <a:xfrm>
            <a:off x="7017026" y="4627105"/>
            <a:ext cx="444755" cy="362335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0AE68893-4F61-4848-8973-395B6F8128C9}"/>
              </a:ext>
            </a:extLst>
          </p:cNvPr>
          <p:cNvSpPr/>
          <p:nvPr/>
        </p:nvSpPr>
        <p:spPr>
          <a:xfrm>
            <a:off x="1488581" y="1385335"/>
            <a:ext cx="451168" cy="407572"/>
          </a:xfrm>
          <a:prstGeom prst="ellipse">
            <a:avLst/>
          </a:prstGeom>
          <a:ln w="28575">
            <a:solidFill>
              <a:srgbClr val="4472C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  <a:endParaRPr lang="ru-RU" sz="2400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26224D7C-0844-475B-953D-F23CBE08B077}"/>
              </a:ext>
            </a:extLst>
          </p:cNvPr>
          <p:cNvSpPr/>
          <p:nvPr/>
        </p:nvSpPr>
        <p:spPr>
          <a:xfrm>
            <a:off x="4311294" y="716920"/>
            <a:ext cx="451168" cy="407572"/>
          </a:xfrm>
          <a:prstGeom prst="ellipse">
            <a:avLst/>
          </a:prstGeom>
          <a:ln w="28575">
            <a:solidFill>
              <a:srgbClr val="4472C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  <a:endParaRPr lang="ru-RU" sz="2400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0B66A12F-1B51-452E-98B4-3EE79A3A940D}"/>
              </a:ext>
            </a:extLst>
          </p:cNvPr>
          <p:cNvSpPr/>
          <p:nvPr/>
        </p:nvSpPr>
        <p:spPr>
          <a:xfrm>
            <a:off x="804059" y="3233367"/>
            <a:ext cx="451168" cy="407572"/>
          </a:xfrm>
          <a:prstGeom prst="ellipse">
            <a:avLst/>
          </a:prstGeom>
          <a:ln w="28575">
            <a:solidFill>
              <a:srgbClr val="4472C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d</a:t>
            </a:r>
            <a:endParaRPr lang="ru-RU" sz="240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65789FDC-DDA8-4723-ADB6-F085815A86E3}"/>
              </a:ext>
            </a:extLst>
          </p:cNvPr>
          <p:cNvSpPr/>
          <p:nvPr/>
        </p:nvSpPr>
        <p:spPr>
          <a:xfrm>
            <a:off x="4442700" y="2873457"/>
            <a:ext cx="451168" cy="407572"/>
          </a:xfrm>
          <a:prstGeom prst="ellipse">
            <a:avLst/>
          </a:prstGeom>
          <a:ln w="28575">
            <a:solidFill>
              <a:srgbClr val="4472C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  <a:endParaRPr lang="ru-RU" sz="240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66CE5A54-4C26-4995-9E4E-0D3895C8E37E}"/>
              </a:ext>
            </a:extLst>
          </p:cNvPr>
          <p:cNvSpPr/>
          <p:nvPr/>
        </p:nvSpPr>
        <p:spPr>
          <a:xfrm>
            <a:off x="2508998" y="4395691"/>
            <a:ext cx="451168" cy="407572"/>
          </a:xfrm>
          <a:prstGeom prst="ellipse">
            <a:avLst/>
          </a:prstGeom>
          <a:ln w="28575">
            <a:solidFill>
              <a:srgbClr val="4472C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e</a:t>
            </a:r>
            <a:endParaRPr lang="ru-RU" sz="2400" dirty="0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EA80BB6-E68A-4CA2-9162-22A461DDF824}"/>
              </a:ext>
            </a:extLst>
          </p:cNvPr>
          <p:cNvGrpSpPr/>
          <p:nvPr/>
        </p:nvGrpSpPr>
        <p:grpSpPr>
          <a:xfrm>
            <a:off x="7066652" y="22484"/>
            <a:ext cx="3721400" cy="3568845"/>
            <a:chOff x="5808516" y="526760"/>
            <a:chExt cx="3721400" cy="3659988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3A8E3390-3FB2-4216-94AB-0E35EDCA2E2A}"/>
                </a:ext>
              </a:extLst>
            </p:cNvPr>
            <p:cNvGrpSpPr/>
            <p:nvPr/>
          </p:nvGrpSpPr>
          <p:grpSpPr>
            <a:xfrm>
              <a:off x="5808516" y="601739"/>
              <a:ext cx="3721400" cy="3529480"/>
              <a:chOff x="5808516" y="466096"/>
              <a:chExt cx="3721400" cy="3529480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7DB4E03C-6653-40F7-82C2-E9C51542A4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" b="569"/>
              <a:stretch/>
            </p:blipFill>
            <p:spPr>
              <a:xfrm>
                <a:off x="5834474" y="466096"/>
                <a:ext cx="3673300" cy="1800000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98AF791F-D537-42CE-A544-9EDE27C71A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52" b="1452"/>
              <a:stretch/>
            </p:blipFill>
            <p:spPr>
              <a:xfrm>
                <a:off x="5808516" y="2277531"/>
                <a:ext cx="3721400" cy="1718045"/>
              </a:xfrm>
              <a:prstGeom prst="rect">
                <a:avLst/>
              </a:prstGeom>
            </p:spPr>
          </p:pic>
        </p:grp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FAB87B79-4DE4-4129-A0EC-F0138D6F90BE}"/>
                </a:ext>
              </a:extLst>
            </p:cNvPr>
            <p:cNvSpPr/>
            <p:nvPr/>
          </p:nvSpPr>
          <p:spPr>
            <a:xfrm>
              <a:off x="5834474" y="526760"/>
              <a:ext cx="3663082" cy="3659988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040443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D989538-102B-4796-8025-CD6104B64F6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0F3B2A5-84B6-4830-BDD0-745F9B6961E1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674BAEC3-7464-487F-A1D7-CE91CF4E3FC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rgbClr val="F3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80CD601E-645F-4BAA-BACD-793692CB49AD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A5B47E65-347D-40AE-911D-501621249E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734DB7-592A-435C-AD49-656DDABC2C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93"/>
          <a:stretch/>
        </p:blipFill>
        <p:spPr>
          <a:xfrm>
            <a:off x="2800910" y="2863292"/>
            <a:ext cx="6400496" cy="3144003"/>
          </a:xfrm>
          <a:prstGeom prst="rect">
            <a:avLst/>
          </a:prstGeom>
          <a:ln w="28575">
            <a:solidFill>
              <a:srgbClr val="4472C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528F9E0-5940-4738-9905-38716D31FCCA}"/>
              </a:ext>
            </a:extLst>
          </p:cNvPr>
          <p:cNvGrpSpPr/>
          <p:nvPr/>
        </p:nvGrpSpPr>
        <p:grpSpPr>
          <a:xfrm>
            <a:off x="2348294" y="246025"/>
            <a:ext cx="7326164" cy="1870802"/>
            <a:chOff x="2171393" y="526761"/>
            <a:chExt cx="7326164" cy="1933152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8A324D96-BFFE-4EC0-81E1-E1BE1BBC831C}"/>
                </a:ext>
              </a:extLst>
            </p:cNvPr>
            <p:cNvGrpSpPr/>
            <p:nvPr/>
          </p:nvGrpSpPr>
          <p:grpSpPr>
            <a:xfrm>
              <a:off x="2171394" y="629913"/>
              <a:ext cx="7326163" cy="1800000"/>
              <a:chOff x="2171394" y="494270"/>
              <a:chExt cx="7326163" cy="1800000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7146B191-85C3-4492-8132-6A1956AB60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" b="569"/>
              <a:stretch/>
            </p:blipFill>
            <p:spPr>
              <a:xfrm>
                <a:off x="5824257" y="494270"/>
                <a:ext cx="3673300" cy="1800000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3C089DE9-E604-4A67-8252-D9D863257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52" b="1452"/>
              <a:stretch/>
            </p:blipFill>
            <p:spPr>
              <a:xfrm>
                <a:off x="2171394" y="494270"/>
                <a:ext cx="3721400" cy="1800000"/>
              </a:xfrm>
              <a:prstGeom prst="rect">
                <a:avLst/>
              </a:prstGeom>
            </p:spPr>
          </p:pic>
        </p:grp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F5736EE-1C53-4CC4-9F6C-0D27A928A4D4}"/>
                </a:ext>
              </a:extLst>
            </p:cNvPr>
            <p:cNvSpPr/>
            <p:nvPr/>
          </p:nvSpPr>
          <p:spPr>
            <a:xfrm>
              <a:off x="2171393" y="526761"/>
              <a:ext cx="7326163" cy="193315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98C1184-0C73-4BFB-B4AB-F8EC95ED55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184" b="87907"/>
          <a:stretch/>
        </p:blipFill>
        <p:spPr>
          <a:xfrm>
            <a:off x="2983128" y="2268926"/>
            <a:ext cx="5551272" cy="442267"/>
          </a:xfrm>
          <a:prstGeom prst="rect">
            <a:avLst/>
          </a:prstGeom>
          <a:ln>
            <a:solidFill>
              <a:srgbClr val="4472C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64155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9F8D7D0-FFD2-4BAB-B695-97591AE0694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EC1A20ED-7013-40D3-B6AB-B0E0A60A384E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D587A22B-9A50-4109-B09A-899C2A02A183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rgbClr val="F3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B79C3BAA-B583-41E6-8229-A9D853ED1B54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4372EBF9-ED88-438E-AF8C-0D4B1CD2F7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195E8F-FDE0-4AAC-BC20-52C57AFF3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638" y="3184758"/>
            <a:ext cx="5754294" cy="2903787"/>
          </a:xfrm>
          <a:prstGeom prst="rect">
            <a:avLst/>
          </a:prstGeom>
          <a:ln w="28575">
            <a:solidFill>
              <a:srgbClr val="4472C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4B52799-D2F6-49B9-AD8D-C4D3A75B6EFB}"/>
              </a:ext>
            </a:extLst>
          </p:cNvPr>
          <p:cNvGrpSpPr/>
          <p:nvPr/>
        </p:nvGrpSpPr>
        <p:grpSpPr>
          <a:xfrm>
            <a:off x="1643270" y="393995"/>
            <a:ext cx="8905460" cy="2625111"/>
            <a:chOff x="2171393" y="629913"/>
            <a:chExt cx="7326164" cy="1830000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129C94F5-EA79-4E6C-A5C0-26937DEE7701}"/>
                </a:ext>
              </a:extLst>
            </p:cNvPr>
            <p:cNvGrpSpPr/>
            <p:nvPr/>
          </p:nvGrpSpPr>
          <p:grpSpPr>
            <a:xfrm>
              <a:off x="2171394" y="629913"/>
              <a:ext cx="7326163" cy="1800000"/>
              <a:chOff x="2171394" y="494270"/>
              <a:chExt cx="7326163" cy="1800000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399C9DC-0508-4BCA-B08C-F9BAE1F9F1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" b="569"/>
              <a:stretch/>
            </p:blipFill>
            <p:spPr>
              <a:xfrm>
                <a:off x="5824257" y="494270"/>
                <a:ext cx="3673300" cy="1800000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38E2A85B-D39D-4A02-B170-E18E8B8DA7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52" b="1452"/>
              <a:stretch/>
            </p:blipFill>
            <p:spPr>
              <a:xfrm>
                <a:off x="2171394" y="494270"/>
                <a:ext cx="3721400" cy="1800000"/>
              </a:xfrm>
              <a:prstGeom prst="rect">
                <a:avLst/>
              </a:prstGeom>
            </p:spPr>
          </p:pic>
        </p:grp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B5EF5B95-10BD-4F1C-BAC6-D93AA0CF5454}"/>
                </a:ext>
              </a:extLst>
            </p:cNvPr>
            <p:cNvSpPr/>
            <p:nvPr/>
          </p:nvSpPr>
          <p:spPr>
            <a:xfrm>
              <a:off x="2171393" y="629913"/>
              <a:ext cx="7326163" cy="18300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895056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FB0BEEA-8C32-4A52-B6FE-C17F2F3D3E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2BAFF1FB-C019-42D2-8047-A8CFD0D69713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4E16CE4A-1DF3-4B55-9DBF-A24C0609B87D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rgbClr val="F3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>
                <a:hlinkClick r:id="rId2"/>
                <a:extLst>
                  <a:ext uri="{FF2B5EF4-FFF2-40B4-BE49-F238E27FC236}">
                    <a16:creationId xmlns:a16="http://schemas.microsoft.com/office/drawing/2014/main" id="{DF82194B-5441-43CB-B962-22A5F8F9B61B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8179521C-EAB8-4F4F-89AB-4EECEB3A47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60877" y="154868"/>
              <a:ext cx="11792584" cy="653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9CB8F0-0E2A-4AA2-913C-9CE851627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87" y="499969"/>
            <a:ext cx="3841888" cy="5592502"/>
          </a:xfrm>
          <a:prstGeom prst="rect">
            <a:avLst/>
          </a:prstGeom>
        </p:spPr>
      </p:pic>
      <p:pic>
        <p:nvPicPr>
          <p:cNvPr id="10" name="Рисунок 9">
            <a:hlinkClick r:id="rId5"/>
            <a:extLst>
              <a:ext uri="{FF2B5EF4-FFF2-40B4-BE49-F238E27FC236}">
                <a16:creationId xmlns:a16="http://schemas.microsoft.com/office/drawing/2014/main" id="{BC73B52B-61B1-4122-8D13-EF645C5D9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550" y="1191868"/>
            <a:ext cx="1104900" cy="419100"/>
          </a:xfrm>
          <a:prstGeom prst="rect">
            <a:avLst/>
          </a:prstGeom>
        </p:spPr>
      </p:pic>
      <p:pic>
        <p:nvPicPr>
          <p:cNvPr id="12" name="Рисунок 11">
            <a:hlinkClick r:id="rId7"/>
            <a:extLst>
              <a:ext uri="{FF2B5EF4-FFF2-40B4-BE49-F238E27FC236}">
                <a16:creationId xmlns:a16="http://schemas.microsoft.com/office/drawing/2014/main" id="{7F5F833D-3466-4954-9674-D25C3F7D92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5242" y="2009793"/>
            <a:ext cx="280987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283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32</Words>
  <Application>Microsoft Office PowerPoint</Application>
  <PresentationFormat>Широкоэкранный</PresentationFormat>
  <Paragraphs>25</Paragraphs>
  <Slides>10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8</cp:revision>
  <dcterms:created xsi:type="dcterms:W3CDTF">2021-10-05T14:05:34Z</dcterms:created>
  <dcterms:modified xsi:type="dcterms:W3CDTF">2021-10-05T17:40:17Z</dcterms:modified>
</cp:coreProperties>
</file>