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58" r:id="rId5"/>
    <p:sldId id="257" r:id="rId6"/>
    <p:sldId id="266" r:id="rId7"/>
    <p:sldId id="261" r:id="rId8"/>
    <p:sldId id="25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1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1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5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545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9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0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7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5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5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1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CFDA-EABF-410D-95B9-0A07B9BD3DD9}" type="datetimeFigureOut">
              <a:rPr lang="es-ES" smtClean="0"/>
              <a:t>03/05/2015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E0BE5-7DB4-461A-9361-5542C470CA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82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8928800" y="71197"/>
            <a:ext cx="243959" cy="6732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-26288" y="125016"/>
            <a:ext cx="243959" cy="6732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0" y="6453336"/>
            <a:ext cx="9172759" cy="4240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-28759" y="-27384"/>
            <a:ext cx="9172759" cy="2880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surfsharks.com/SURF_SHARKS/Surf_Sharks_Characters_files/Rope%20Border%20FIN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1" b="21242"/>
          <a:stretch/>
        </p:blipFill>
        <p:spPr bwMode="auto">
          <a:xfrm>
            <a:off x="-28759" y="548680"/>
            <a:ext cx="917275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urfsharks.com/SURF_SHARKS/Surf_Sharks_Characters_files/Rope%20Border%20FIN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20"/>
          <a:stretch/>
        </p:blipFill>
        <p:spPr bwMode="auto">
          <a:xfrm>
            <a:off x="-28760" y="-27384"/>
            <a:ext cx="917275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/>
        </p:blipFill>
        <p:spPr bwMode="auto">
          <a:xfrm>
            <a:off x="3011181" y="811887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29 Imagen"/>
          <p:cNvPicPr>
            <a:picLocks noChangeAspect="1"/>
          </p:cNvPicPr>
          <p:nvPr/>
        </p:nvPicPr>
        <p:blipFill rotWithShape="1">
          <a:blip r:embed="rId7"/>
          <a:srcRect b="31271"/>
          <a:stretch/>
        </p:blipFill>
        <p:spPr bwMode="auto">
          <a:xfrm flipH="1">
            <a:off x="611560" y="4022576"/>
            <a:ext cx="2670981" cy="16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 descr="http://image.shutterstock.com/display_pic_with_logo/437/125468420/stock-vector-text-illustration-of-a-pirate-ship-on-the-water-12546842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442" b="95580" l="0" r="1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5" t="72643" r="-462" b="4329"/>
          <a:stretch/>
        </p:blipFill>
        <p:spPr bwMode="auto">
          <a:xfrm>
            <a:off x="788818" y="5472833"/>
            <a:ext cx="3279126" cy="3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5" y="991332"/>
            <a:ext cx="2655283" cy="128554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b="19652"/>
          <a:stretch>
            <a:fillRect/>
          </a:stretch>
        </p:blipFill>
        <p:spPr bwMode="auto">
          <a:xfrm>
            <a:off x="6876256" y="4914636"/>
            <a:ext cx="1512168" cy="5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0" y="764704"/>
            <a:ext cx="661870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surfsharks.com/SURF_SHARKS/Surf_Sharks_Characters_files/Rope%20Border%20FINA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5"/>
          <a:stretch/>
        </p:blipFill>
        <p:spPr bwMode="auto">
          <a:xfrm>
            <a:off x="-28761" y="5733256"/>
            <a:ext cx="9172759" cy="10504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9712" y="6021288"/>
            <a:ext cx="5244906" cy="649724"/>
          </a:xfrm>
          <a:prstGeom prst="roundRect">
            <a:avLst>
              <a:gd name="adj" fmla="val 34218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/>
              <a:t>SUBJECT / OBJECT PRONOUNS</a:t>
            </a:r>
            <a:endParaRPr lang="es-ES" sz="2800" b="1" dirty="0"/>
          </a:p>
        </p:txBody>
      </p:sp>
      <p:pic>
        <p:nvPicPr>
          <p:cNvPr id="5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4423115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7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piratas.wav"/>
          </p:stSnd>
        </p:sndAc>
      </p:transition>
    </mc:Choice>
    <mc:Fallback xmlns="">
      <p:transition spd="med">
        <p:fade/>
        <p:sndAc>
          <p:stSnd>
            <p:snd r:embed="rId17" name="pirata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6890" y="3754641"/>
            <a:ext cx="3279126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7"/>
            <a:srcRect t="-1" b="2000"/>
            <a:stretch/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/>
          </p:blipFill>
          <p:spPr bwMode="auto">
            <a:xfrm>
              <a:off x="107503" y="5301208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251520" y="1104438"/>
            <a:ext cx="2567318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they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251520" y="2551519"/>
            <a:ext cx="2567318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them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884368" y="5445223"/>
            <a:ext cx="984662" cy="600809"/>
          </a:xfrm>
          <a:prstGeom prst="actionButtonBlank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/>
        </p:blipFill>
        <p:spPr bwMode="auto">
          <a:xfrm>
            <a:off x="2818838" y="811887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86998" y="1439490"/>
            <a:ext cx="492914" cy="287918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0" y="764704"/>
            <a:ext cx="661870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7907818" y="260648"/>
            <a:ext cx="9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10/10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4423115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827583" y="5949280"/>
            <a:ext cx="6552729" cy="775569"/>
          </a:xfrm>
          <a:prstGeom prst="roundRect">
            <a:avLst>
              <a:gd name="adj" fmla="val 30958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_______ .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08359" y="6228601"/>
            <a:ext cx="13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549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6890" y="3754641"/>
            <a:ext cx="3279126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7"/>
            <a:srcRect t="-1" b="2000"/>
            <a:stretch/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/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276489" y="2540652"/>
            <a:ext cx="2770483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them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323528" y="1111359"/>
            <a:ext cx="2475927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s-ES_tradnl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hey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668344" y="5181937"/>
            <a:ext cx="1200686" cy="8640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NEXT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/>
        </p:blipFill>
        <p:spPr bwMode="auto">
          <a:xfrm>
            <a:off x="2818838" y="811887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86998" y="1439490"/>
            <a:ext cx="492914" cy="287918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0" y="764704"/>
            <a:ext cx="661870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7907818" y="260648"/>
            <a:ext cx="9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9/10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4423115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691680" y="5949280"/>
            <a:ext cx="5832648" cy="775569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5949280"/>
            <a:ext cx="13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1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6890" y="3754641"/>
            <a:ext cx="3279126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7"/>
            <a:srcRect t="-1" b="2000"/>
            <a:stretch/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/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323527" y="2540652"/>
            <a:ext cx="2232249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342911" y="1111359"/>
            <a:ext cx="2140858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668344" y="5181937"/>
            <a:ext cx="1200686" cy="8640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NEXT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/>
        </p:blipFill>
        <p:spPr bwMode="auto">
          <a:xfrm>
            <a:off x="2818838" y="811887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86998" y="1439490"/>
            <a:ext cx="492914" cy="287918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0" y="764704"/>
            <a:ext cx="661870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043608" y="188640"/>
            <a:ext cx="3960440" cy="408623"/>
          </a:xfrm>
          <a:prstGeom prst="wedgeRoundRectCallout">
            <a:avLst>
              <a:gd name="adj1" fmla="val 52396"/>
              <a:gd name="adj2" fmla="val 144196"/>
              <a:gd name="adj3" fmla="val 1666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err="1" smtClean="0"/>
              <a:t>Click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the</a:t>
            </a:r>
            <a:r>
              <a:rPr lang="es-ES_tradnl" b="1" dirty="0" smtClean="0"/>
              <a:t> </a:t>
            </a:r>
            <a:r>
              <a:rPr lang="es-ES_tradnl" b="1" dirty="0" err="1" smtClean="0"/>
              <a:t>right</a:t>
            </a:r>
            <a:r>
              <a:rPr lang="es-ES_tradnl" b="1" dirty="0" smtClean="0"/>
              <a:t> </a:t>
            </a:r>
            <a:r>
              <a:rPr lang="es-ES_tradnl" b="1" dirty="0" err="1" smtClean="0"/>
              <a:t>option</a:t>
            </a:r>
            <a:r>
              <a:rPr lang="es-ES_tradnl" b="1" dirty="0" smtClean="0"/>
              <a:t> to </a:t>
            </a:r>
            <a:r>
              <a:rPr lang="es-ES_tradnl" b="1" dirty="0" err="1" smtClean="0"/>
              <a:t>save</a:t>
            </a:r>
            <a:r>
              <a:rPr lang="es-ES_tradnl" b="1" dirty="0" smtClean="0"/>
              <a:t> Peter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907818" y="260648"/>
            <a:ext cx="9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1/10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4423115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273559" y="5949280"/>
            <a:ext cx="6610809" cy="775569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and ____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exploring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island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71800" y="5949280"/>
            <a:ext cx="13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0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6890" y="3754641"/>
            <a:ext cx="3279126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7"/>
            <a:srcRect t="-1" b="2000"/>
            <a:stretch/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/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323527" y="2540652"/>
            <a:ext cx="2232249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342911" y="1111359"/>
            <a:ext cx="2140858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668344" y="5181937"/>
            <a:ext cx="1200686" cy="8640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NEXT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/>
        </p:blipFill>
        <p:spPr bwMode="auto">
          <a:xfrm>
            <a:off x="2818838" y="811887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86998" y="1439490"/>
            <a:ext cx="492914" cy="287918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0" y="764704"/>
            <a:ext cx="661870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7907818" y="260648"/>
            <a:ext cx="9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2/10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4423115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273559" y="5949280"/>
            <a:ext cx="6610809" cy="775569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birdwatching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appeared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47664" y="5805264"/>
            <a:ext cx="13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8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6890" y="3754641"/>
            <a:ext cx="3279126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7"/>
            <a:srcRect t="-1" b="2000"/>
            <a:stretch/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/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251520" y="1104438"/>
            <a:ext cx="2232249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342911" y="2551519"/>
            <a:ext cx="2140858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668344" y="5181937"/>
            <a:ext cx="1200686" cy="8640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NEXT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/>
        </p:blipFill>
        <p:spPr bwMode="auto">
          <a:xfrm>
            <a:off x="2818838" y="811887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86998" y="1439490"/>
            <a:ext cx="492914" cy="287918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0" y="764704"/>
            <a:ext cx="661870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907818" y="260648"/>
            <a:ext cx="9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3/10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4423115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971600" y="5949280"/>
            <a:ext cx="6696744" cy="775569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pirates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chased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_______.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868144" y="5996058"/>
            <a:ext cx="13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6890" y="3754641"/>
            <a:ext cx="3279126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7"/>
            <a:srcRect t="-1" b="2000"/>
            <a:stretch/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/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251520" y="1104438"/>
            <a:ext cx="2232249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342911" y="2551519"/>
            <a:ext cx="2140858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668344" y="5181937"/>
            <a:ext cx="1200686" cy="8640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NEXT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/>
        </p:blipFill>
        <p:spPr bwMode="auto">
          <a:xfrm>
            <a:off x="2818838" y="811887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86998" y="1439490"/>
            <a:ext cx="492914" cy="287918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5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0" y="764704"/>
            <a:ext cx="661870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907818" y="260648"/>
            <a:ext cx="9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5/10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4423115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436891" y="5949280"/>
            <a:ext cx="6519486" cy="775569"/>
          </a:xfrm>
          <a:prstGeom prst="roundRect">
            <a:avLst>
              <a:gd name="adj" fmla="val 34531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told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67844" y="5996058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4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6890" y="3754641"/>
            <a:ext cx="3279126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7"/>
            <a:srcRect t="-1" b="2000"/>
            <a:stretch/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/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251520" y="1104438"/>
            <a:ext cx="2232249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342911" y="2551519"/>
            <a:ext cx="2140858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him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668344" y="5181937"/>
            <a:ext cx="1200686" cy="8640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NEXT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/>
        </p:blipFill>
        <p:spPr bwMode="auto">
          <a:xfrm>
            <a:off x="2818838" y="811887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86998" y="1439490"/>
            <a:ext cx="492914" cy="287918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0" y="764704"/>
            <a:ext cx="661870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7907818" y="260648"/>
            <a:ext cx="9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4/10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4423115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971600" y="5949280"/>
            <a:ext cx="7200799" cy="775569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pirates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catched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 at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beach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04303" y="5996058"/>
            <a:ext cx="13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637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6890" y="3754641"/>
            <a:ext cx="3279126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7"/>
            <a:srcRect t="-1" b="2000"/>
            <a:stretch/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/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323527" y="2540652"/>
            <a:ext cx="2232249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him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342911" y="1111359"/>
            <a:ext cx="2140858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668344" y="5181937"/>
            <a:ext cx="1200686" cy="8640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NEXT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/>
        </p:blipFill>
        <p:spPr bwMode="auto">
          <a:xfrm>
            <a:off x="2818838" y="811887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86998" y="1439490"/>
            <a:ext cx="492914" cy="287918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0" y="764704"/>
            <a:ext cx="661870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907818" y="260648"/>
            <a:ext cx="9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6/10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4423115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273559" y="5949280"/>
            <a:ext cx="6610809" cy="775569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frightened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44063" y="5949280"/>
            <a:ext cx="13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4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6890" y="3754641"/>
            <a:ext cx="3279126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7"/>
            <a:srcRect t="-1" b="2000"/>
            <a:stretch/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/>
          </p:blipFill>
          <p:spPr bwMode="auto">
            <a:xfrm>
              <a:off x="107503" y="5301208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251520" y="1104438"/>
            <a:ext cx="2232249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342911" y="2551519"/>
            <a:ext cx="2140858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her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668344" y="5181937"/>
            <a:ext cx="1200686" cy="8640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NEXT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/>
        </p:blipFill>
        <p:spPr bwMode="auto">
          <a:xfrm>
            <a:off x="2818838" y="811887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86998" y="1439490"/>
            <a:ext cx="492914" cy="287918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4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0" y="764704"/>
            <a:ext cx="661870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7907818" y="260648"/>
            <a:ext cx="9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7/10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4423115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115616" y="5949280"/>
            <a:ext cx="6480720" cy="775569"/>
          </a:xfrm>
          <a:prstGeom prst="roundRect">
            <a:avLst>
              <a:gd name="adj" fmla="val 30958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home. </a:t>
            </a:r>
          </a:p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talked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______ in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evening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324183" y="6228601"/>
            <a:ext cx="13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3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6890" y="3754641"/>
            <a:ext cx="3279126" cy="2670981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7"/>
            <a:srcRect t="-1" b="2000"/>
            <a:stretch/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/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323527" y="2540652"/>
            <a:ext cx="2232249" cy="1032364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5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her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342911" y="1111359"/>
            <a:ext cx="2140858" cy="1021497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</a:t>
            </a:r>
            <a:endParaRPr lang="es-ES" sz="4800" b="1" dirty="0">
              <a:solidFill>
                <a:schemeClr val="tx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7668344" y="5181937"/>
            <a:ext cx="1200686" cy="864096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NEXT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/>
        </p:blipFill>
        <p:spPr bwMode="auto">
          <a:xfrm>
            <a:off x="2818838" y="811887"/>
            <a:ext cx="1560819" cy="190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286998" y="1439490"/>
            <a:ext cx="492914" cy="287918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50" y="764704"/>
            <a:ext cx="661870" cy="703031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907818" y="260648"/>
            <a:ext cx="98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8/10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4423115" y="1917287"/>
            <a:ext cx="1266825" cy="1600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691680" y="5949280"/>
            <a:ext cx="5832648" cy="775569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surprised</a:t>
            </a:r>
            <a:r>
              <a:rPr lang="es-ES_tradn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388079" y="5949280"/>
            <a:ext cx="131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4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9" grpId="0"/>
      <p:bldP spid="9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148</Words>
  <Application>Microsoft Office PowerPoint</Application>
  <PresentationFormat>Presentación en pantalla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34</cp:revision>
  <dcterms:created xsi:type="dcterms:W3CDTF">2014-10-16T17:29:09Z</dcterms:created>
  <dcterms:modified xsi:type="dcterms:W3CDTF">2015-05-03T16:59:16Z</dcterms:modified>
</cp:coreProperties>
</file>