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mv" ContentType="video/x-ms-wm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1E70"/>
    <a:srgbClr val="4C216D"/>
    <a:srgbClr val="3C1A5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wmv"/><Relationship Id="rId7" Type="http://schemas.openxmlformats.org/officeDocument/2006/relationships/image" Target="../media/image2.png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6" Type="http://schemas.openxmlformats.org/officeDocument/2006/relationships/image" Target="../media/image1.jpg"/><Relationship Id="rId5" Type="http://schemas.openxmlformats.org/officeDocument/2006/relationships/slideLayout" Target="../slideLayouts/slideLayout7.xml"/><Relationship Id="rId4" Type="http://schemas.openxmlformats.org/officeDocument/2006/relationships/video" Target="../media/media2.wm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ards.wmv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41325" y="1488471"/>
            <a:ext cx="3370635" cy="4892857"/>
          </a:xfrm>
          <a:prstGeom prst="rect">
            <a:avLst/>
          </a:prstGeom>
          <a:ln w="19050">
            <a:solidFill>
              <a:srgbClr val="4C216D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" name="cards — копия.wmv">
            <a:hlinkClick r:id="" action="ppaction://media"/>
          </p:cNvPr>
          <p:cNvPicPr>
            <a:picLocks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945781" y="1488471"/>
            <a:ext cx="3370635" cy="4892857"/>
          </a:xfrm>
          <a:prstGeom prst="rect">
            <a:avLst/>
          </a:prstGeom>
          <a:ln w="19050">
            <a:solidFill>
              <a:srgbClr val="4C216D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0" y="16748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en-US" sz="6600" b="1" dirty="0" smtClean="0">
                <a:ln w="19050">
                  <a:solidFill>
                    <a:srgbClr val="4C216D"/>
                  </a:solidFill>
                </a:ln>
                <a:blipFill dpi="0" rotWithShape="1"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What’s your name?</a:t>
            </a:r>
            <a:endParaRPr lang="ru-RU" sz="6600" b="1" dirty="0">
              <a:ln w="19050">
                <a:solidFill>
                  <a:srgbClr val="4C216D"/>
                </a:solidFill>
              </a:ln>
              <a:blipFill dpi="0"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54683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301E70"/>
                </a:solidFill>
              </a:rPr>
              <a:t>https://vk.com/teachingisfun</a:t>
            </a:r>
            <a:endParaRPr lang="ru-RU" sz="1600" b="1" dirty="0">
              <a:solidFill>
                <a:srgbClr val="301E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00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repeatCount="indefinite" fill="remove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13" repeatCount="indefinite" fill="remove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</TotalTime>
  <Words>7</Words>
  <Application>Microsoft Office PowerPoint</Application>
  <PresentationFormat>Экран (4:3)</PresentationFormat>
  <Paragraphs>2</Paragraphs>
  <Slides>1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БАСЯ</dc:creator>
  <cp:lastModifiedBy>Пользователь Windows</cp:lastModifiedBy>
  <cp:revision>3</cp:revision>
  <dcterms:created xsi:type="dcterms:W3CDTF">2020-05-07T07:03:41Z</dcterms:created>
  <dcterms:modified xsi:type="dcterms:W3CDTF">2020-05-07T08:22:27Z</dcterms:modified>
</cp:coreProperties>
</file>