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17F9E94-2704-4602-9F5C-67A2D677034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F6405FC-72E3-40AD-BD65-06159324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9E94-2704-4602-9F5C-67A2D677034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05FC-72E3-40AD-BD65-06159324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9E94-2704-4602-9F5C-67A2D677034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05FC-72E3-40AD-BD65-06159324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9E94-2704-4602-9F5C-67A2D677034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05FC-72E3-40AD-BD65-06159324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9E94-2704-4602-9F5C-67A2D677034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05FC-72E3-40AD-BD65-06159324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9E94-2704-4602-9F5C-67A2D677034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05FC-72E3-40AD-BD65-061593245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9E94-2704-4602-9F5C-67A2D677034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05FC-72E3-40AD-BD65-061593245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9E94-2704-4602-9F5C-67A2D677034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05FC-72E3-40AD-BD65-06159324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9E94-2704-4602-9F5C-67A2D677034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05FC-72E3-40AD-BD65-06159324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17F9E94-2704-4602-9F5C-67A2D677034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F6405FC-72E3-40AD-BD65-06159324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17F9E94-2704-4602-9F5C-67A2D677034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F6405FC-72E3-40AD-BD65-06159324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17F9E94-2704-4602-9F5C-67A2D677034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F6405FC-72E3-40AD-BD65-06159324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708920"/>
            <a:ext cx="5712179" cy="1524000"/>
          </a:xfrm>
        </p:spPr>
        <p:txBody>
          <a:bodyPr>
            <a:normAutofit fontScale="77500" lnSpcReduction="20000"/>
          </a:bodyPr>
          <a:lstStyle/>
          <a:p>
            <a:r>
              <a:rPr lang="en-US" sz="8000" b="1" dirty="0" smtClean="0"/>
              <a:t>Style Challenge</a:t>
            </a:r>
            <a:endParaRPr lang="en-US" sz="8000" b="1" dirty="0"/>
          </a:p>
          <a:p>
            <a:r>
              <a:rPr lang="en-US" dirty="0" smtClean="0"/>
              <a:t>What are </a:t>
            </a:r>
            <a:r>
              <a:rPr lang="en-US" smtClean="0"/>
              <a:t>they wearing?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90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.pinimg.com/736x/3c/11/fc/3c11fccb18fbbb7101d3abccab44f4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71480"/>
            <a:ext cx="3810025" cy="5715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dobeStock_21743795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928669"/>
            <a:ext cx="7715304" cy="51496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20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edia.zenfs.com/en/insidermonkey.com/9e4dca58c8db732115016a530557d3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715304" cy="5146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9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.wallhere.com/images/c6/06/ddabbba09d0cd79ce87c2a30dcae-1479355.jpg!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715304" cy="5140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72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-tendencii.com/uploads/posts/2023-04/thumbs/1680821681_o-tendencii-com-p-grecheskie-sandalii-zhenskie-s-chem-nosit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71480"/>
            <a:ext cx="3993384" cy="5715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664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dailymail.co.uk/i/pix/2010/12/08/article-0-0C662C8A000005DC-658_468x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71480"/>
            <a:ext cx="3777737" cy="5715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60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ashinza.com/textile/wp-content/uploads/2022/12/Low-waist-bottoms-683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71480"/>
            <a:ext cx="3833793" cy="5747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20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47/b4/cd/47b4cd2711743a843c6748c1bae111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71480"/>
            <a:ext cx="4007714" cy="5723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40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.pinimg.com/originals/64/36/e8/6436e8fc1b260e5ef0673776f01a3e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49" y="571480"/>
            <a:ext cx="3810027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</TotalTime>
  <Words>7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</dc:creator>
  <cp:lastModifiedBy>Пользователь</cp:lastModifiedBy>
  <cp:revision>9</cp:revision>
  <dcterms:created xsi:type="dcterms:W3CDTF">2013-01-24T16:50:04Z</dcterms:created>
  <dcterms:modified xsi:type="dcterms:W3CDTF">2024-02-07T15:05:25Z</dcterms:modified>
</cp:coreProperties>
</file>