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64" r:id="rId3"/>
    <p:sldId id="265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986" autoAdjust="0"/>
  </p:normalViewPr>
  <p:slideViewPr>
    <p:cSldViewPr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CE209-BB28-449D-8537-5FA3E5C9994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81689-5390-4A14-A60D-416F5A54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7F9F-586B-45A6-B7BF-38480AE548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63DE-F1A9-437F-B465-6714042F9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B0C0DD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1160" y="1484784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can </a:t>
            </a:r>
            <a:endParaRPr lang="en-US" sz="96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compare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7928" y="558924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by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Brainy_Publishing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916832"/>
            <a:ext cx="4572672" cy="45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88640"/>
            <a:ext cx="9721079" cy="6870575"/>
          </a:xfrm>
        </p:spPr>
      </p:pic>
    </p:spTree>
    <p:extLst>
      <p:ext uri="{BB962C8B-B14F-4D97-AF65-F5344CB8AC3E}">
        <p14:creationId xmlns:p14="http://schemas.microsoft.com/office/powerpoint/2010/main" val="2971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Fat/Slim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331640"/>
            <a:ext cx="2844316" cy="517148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83" y="1331640"/>
            <a:ext cx="2999582" cy="5141736"/>
          </a:xfrm>
        </p:spPr>
      </p:pic>
      <p:sp>
        <p:nvSpPr>
          <p:cNvPr id="12" name="TextBox 11"/>
          <p:cNvSpPr txBox="1"/>
          <p:nvPr/>
        </p:nvSpPr>
        <p:spPr>
          <a:xfrm>
            <a:off x="1451484" y="122869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80730" y="112474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ane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Young/Old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0" y="1398879"/>
            <a:ext cx="2605798" cy="521159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908720"/>
            <a:ext cx="2880320" cy="5760641"/>
          </a:xfrm>
        </p:spPr>
      </p:pic>
      <p:sp>
        <p:nvSpPr>
          <p:cNvPr id="7" name="TextBox 6"/>
          <p:cNvSpPr txBox="1"/>
          <p:nvPr/>
        </p:nvSpPr>
        <p:spPr>
          <a:xfrm>
            <a:off x="1343472" y="162880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en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0970" y="177281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reg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appy/Sad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609950"/>
            <a:ext cx="2520280" cy="488781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772816"/>
            <a:ext cx="2952328" cy="4602901"/>
          </a:xfrm>
        </p:spPr>
      </p:pic>
      <p:sp>
        <p:nvSpPr>
          <p:cNvPr id="9" name="TextBox 8"/>
          <p:cNvSpPr txBox="1"/>
          <p:nvPr/>
        </p:nvSpPr>
        <p:spPr>
          <a:xfrm>
            <a:off x="1199456" y="306896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ate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12424" y="1772816"/>
            <a:ext cx="157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ohn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Hardworking/Lazy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04" y="2128007"/>
            <a:ext cx="5366024" cy="41628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7" y="2128007"/>
            <a:ext cx="3430519" cy="4230312"/>
          </a:xfrm>
        </p:spPr>
      </p:pic>
      <p:sp>
        <p:nvSpPr>
          <p:cNvPr id="9" name="TextBox 8"/>
          <p:cNvSpPr txBox="1"/>
          <p:nvPr/>
        </p:nvSpPr>
        <p:spPr>
          <a:xfrm>
            <a:off x="8616280" y="256490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hris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17740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ake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ong/Short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7500" y="242088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izard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5480" y="154208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nake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60" y="2564904"/>
            <a:ext cx="4748336" cy="32496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370484"/>
            <a:ext cx="4486757" cy="3638479"/>
          </a:xfrm>
        </p:spPr>
      </p:pic>
    </p:spTree>
    <p:extLst>
      <p:ext uri="{BB962C8B-B14F-4D97-AF65-F5344CB8AC3E}">
        <p14:creationId xmlns:p14="http://schemas.microsoft.com/office/powerpoint/2010/main" val="16034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hin/Thick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708920"/>
            <a:ext cx="5040560" cy="25202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348880"/>
            <a:ext cx="4392488" cy="3520853"/>
          </a:xfrm>
        </p:spPr>
      </p:pic>
    </p:spTree>
    <p:extLst>
      <p:ext uri="{BB962C8B-B14F-4D97-AF65-F5344CB8AC3E}">
        <p14:creationId xmlns:p14="http://schemas.microsoft.com/office/powerpoint/2010/main" val="18074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angerous/Safe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6810" y="164737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5440" y="148478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ion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259816"/>
            <a:ext cx="4106801" cy="413046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086790"/>
            <a:ext cx="4032448" cy="4144699"/>
          </a:xfrm>
        </p:spPr>
      </p:pic>
    </p:spTree>
    <p:extLst>
      <p:ext uri="{BB962C8B-B14F-4D97-AF65-F5344CB8AC3E}">
        <p14:creationId xmlns:p14="http://schemas.microsoft.com/office/powerpoint/2010/main" val="5559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ind/Angry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417638"/>
            <a:ext cx="4671757" cy="475345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912990"/>
            <a:ext cx="3600400" cy="4092817"/>
          </a:xfrm>
        </p:spPr>
      </p:pic>
    </p:spTree>
    <p:extLst>
      <p:ext uri="{BB962C8B-B14F-4D97-AF65-F5344CB8AC3E}">
        <p14:creationId xmlns:p14="http://schemas.microsoft.com/office/powerpoint/2010/main" val="20122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masPuzzl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BBF5D-4889-4035-B35F-55554F8C97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Игра найдите 8 отличий</Template>
  <TotalTime>110</TotalTime>
  <Words>25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XmasPuzzle</vt:lpstr>
      <vt:lpstr>Презентация PowerPoint</vt:lpstr>
      <vt:lpstr>Fat/Slim</vt:lpstr>
      <vt:lpstr>Young/Old</vt:lpstr>
      <vt:lpstr>Happy/Sad</vt:lpstr>
      <vt:lpstr>Hardworking/Lazy</vt:lpstr>
      <vt:lpstr>Long/Short</vt:lpstr>
      <vt:lpstr>Thin/Thick</vt:lpstr>
      <vt:lpstr>Dangerous/Safe</vt:lpstr>
      <vt:lpstr>Kind/Angry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keywords/>
  <cp:lastModifiedBy>ПК</cp:lastModifiedBy>
  <cp:revision>10</cp:revision>
  <dcterms:created xsi:type="dcterms:W3CDTF">2020-05-12T19:34:48Z</dcterms:created>
  <dcterms:modified xsi:type="dcterms:W3CDTF">2020-05-13T11:50:19Z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TC300081769990</vt:lpwstr>
  </property>
</Properties>
</file>