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1239" r:id="rId2"/>
    <p:sldId id="1283" r:id="rId3"/>
    <p:sldId id="1288" r:id="rId4"/>
    <p:sldId id="1284" r:id="rId5"/>
    <p:sldId id="1286" r:id="rId6"/>
    <p:sldId id="1289" r:id="rId7"/>
    <p:sldId id="1290" r:id="rId8"/>
    <p:sldId id="1287" r:id="rId9"/>
    <p:sldId id="1291" r:id="rId10"/>
    <p:sldId id="1292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7.5" id="{FB985D95-BA4D-42F0-9B6E-9B2D64FD928C}">
          <p14:sldIdLst>
            <p14:sldId id="1239"/>
            <p14:sldId id="1283"/>
            <p14:sldId id="1288"/>
            <p14:sldId id="1284"/>
            <p14:sldId id="1286"/>
            <p14:sldId id="1289"/>
            <p14:sldId id="1290"/>
            <p14:sldId id="1287"/>
            <p14:sldId id="1291"/>
            <p14:sldId id="129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C03B"/>
    <a:srgbClr val="E6E6E6"/>
    <a:srgbClr val="ECE6BA"/>
    <a:srgbClr val="DDD283"/>
    <a:srgbClr val="EEF2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2DBA58-4F4C-4164-96FC-4A1897828CEA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4E866-E8F4-4689-B299-F079A14580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590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1781E9-2E2D-45CB-AD0D-DBAB00E4C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27A2425-EAEC-4CC3-9693-5DF7845325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99008D-008C-4078-945E-7EAC3D429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D774B-4F8E-418D-8996-C76ED46D37DF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CF5D1D-0CE4-459A-B11D-08D38479A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D3DDF8-E22A-4D18-B5AE-883DD6455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BD10-6179-48ED-B853-DD42B7E1F4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4620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origami"/>
      </p:transition>
    </mc:Choice>
    <mc:Fallback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D5E8E9-B15F-4651-95B2-DE4AAFD53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96D5726-2ECC-402F-806F-E68F98632C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0B6B65-AFC1-4057-81ED-709B1B976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D774B-4F8E-418D-8996-C76ED46D37DF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6F3ECE-D386-47F0-B5A8-6EECC8F3B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7F0D9E-1E40-4491-8BF2-96C193DF4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BD10-6179-48ED-B853-DD42B7E1F4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5535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origami"/>
      </p:transition>
    </mc:Choice>
    <mc:Fallback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6DD1C6C-39DB-414F-BAE8-EC79BEF7E0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4BACF61-BA48-4DD0-97EC-93CE51E8B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CCAE9C-DD73-4D44-8601-4C379CD42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D774B-4F8E-418D-8996-C76ED46D37DF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DD4968-6F70-4C3A-AAA6-C2DE23947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343B3C-167D-4111-9ABA-A10CAEDBC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BD10-6179-48ED-B853-DD42B7E1F4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810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origami"/>
      </p:transition>
    </mc:Choice>
    <mc:Fallback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EDA16E-6FE7-4439-86F2-ADBB1CED6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DE75B3-E227-4B9A-B629-357723D4E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2833CF-4344-4B63-A419-47E214AB1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D774B-4F8E-418D-8996-C76ED46D37DF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515E3B-4370-4523-9B2B-088E82DB8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80CA7-B3E2-47F6-8CB3-CDAE1CF3D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BD10-6179-48ED-B853-DD42B7E1F4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4991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origami"/>
      </p:transition>
    </mc:Choice>
    <mc:Fallback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BADF15-CE80-4037-B325-5F7DB5526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C18954-8276-4185-A71A-FCDFB4FAB0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A843F6-DB00-49EB-A580-FA77C994C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D774B-4F8E-418D-8996-C76ED46D37DF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2993FF-BCE5-4894-8AA7-BBBEE936C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B105A1-B31C-4C1A-89A3-A698EBC32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BD10-6179-48ED-B853-DD42B7E1F4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7316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origami"/>
      </p:transition>
    </mc:Choice>
    <mc:Fallback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676F4A-EB50-4172-B036-E2C5627BE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0BE8DC-5AE1-4045-A12E-AC2B4885E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797A4F4-F384-48D9-BEFB-14508EBDF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1BEA89-3C6A-49BF-B3E2-AEA8C6CD0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D774B-4F8E-418D-8996-C76ED46D37DF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7683AB-060C-46DB-882D-215FF5C40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EB1B0E-304A-4252-88DF-1A5D29A97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BD10-6179-48ED-B853-DD42B7E1F4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1656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origami"/>
      </p:transition>
    </mc:Choice>
    <mc:Fallback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EECC7C-C9CF-4A50-A841-0ADE36802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F7A733-1645-4863-B510-A062401D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173465-F342-4A68-9B16-ACF6FAB0DE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BF4DD23-A355-4156-BB14-C5D8E474F6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2AF4751-6BEA-4FB2-8A22-24DE77AE55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8508E03-9567-4D3D-972C-234A0821E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D774B-4F8E-418D-8996-C76ED46D37DF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1CD8DE8-A621-4A8B-B44F-57B1FDAE6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81A748-CA6E-4AAE-8F77-483599C98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BD10-6179-48ED-B853-DD42B7E1F4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8535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origami"/>
      </p:transition>
    </mc:Choice>
    <mc:Fallback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41318D-DF96-4B7F-B941-55D62AF94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A19AB1A-BE91-46FA-B0CD-9E0C5A248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D774B-4F8E-418D-8996-C76ED46D37DF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ECD79C9-AA80-4D9F-AC6F-06C6FD59A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A8A8D44-C417-4C70-8F31-1F0EDFC8C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BD10-6179-48ED-B853-DD42B7E1F4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4453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origami"/>
      </p:transition>
    </mc:Choice>
    <mc:Fallback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133835C-B146-40EB-A2DF-47DFAF92E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D774B-4F8E-418D-8996-C76ED46D37DF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C4D081A-88FC-4C3A-A7D8-344CA4235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5C5E658-611C-4761-9BE4-3AE140B8A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BD10-6179-48ED-B853-DD42B7E1F4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0757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origami"/>
      </p:transition>
    </mc:Choice>
    <mc:Fallback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3034A3-5F86-47B2-AF6A-834107054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65EC91-04C1-4F1B-B849-D86C1E904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BD977A-F860-4BF7-8027-25B15E30F2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E31C1CA-9E10-49E8-8CA5-FA39B7BEC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D774B-4F8E-418D-8996-C76ED46D37DF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59D879-37A4-495F-9A91-8F58DAE82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4BBE0D-C92D-4491-932E-03255F1DC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BD10-6179-48ED-B853-DD42B7E1F4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8899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origami"/>
      </p:transition>
    </mc:Choice>
    <mc:Fallback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AE016F-E43D-48BB-83F4-120F4A002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A56D0A7-2C3B-4BB9-BB41-0BF082A582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EEC3A5D-C7B9-46E7-B531-469B836CB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ADD599-361F-43F7-8C61-9360A2B19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D774B-4F8E-418D-8996-C76ED46D37DF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632DC9-820D-4D13-8C3F-901107CC8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B4AEBD-15FF-4C80-8984-E157F02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BD10-6179-48ED-B853-DD42B7E1F4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3228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origami"/>
      </p:transition>
    </mc:Choice>
    <mc:Fallback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AEA7E4-6AF9-42EB-82CE-4B6305582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DA3A9D-26DD-412B-97E6-6C343117A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BC41A0-DE46-49A9-952A-01D1460F7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D774B-4F8E-418D-8996-C76ED46D37DF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E8FA3B-6112-4D70-8A46-7E30BADA07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C62B34-D24C-4A7E-8BCA-0BD8CD32A3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FBD10-6179-48ED-B853-DD42B7E1F4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919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spd="slow" advClick="0">
        <p15:prstTrans prst="origami"/>
      </p:transition>
    </mc:Choice>
    <mc:Fallback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student.vznaniya.ru/home/lesson/276828/Flashcard/?slug=5Pw4iLVj&amp;onlypreview=true" TargetMode="External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quizlet.com/_a2oop4?x=1jqt&amp;i=1bxx6d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5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hyperlink" Target="https://vk.com/englishtutorforteens" TargetMode="External"/><Relationship Id="rId4" Type="http://schemas.openxmlformats.org/officeDocument/2006/relationships/image" Target="../media/image1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hyperlink" Target="https://vk.com/englishtutorforteens" TargetMode="External"/><Relationship Id="rId10" Type="http://schemas.openxmlformats.org/officeDocument/2006/relationships/image" Target="../media/image25.jpeg"/><Relationship Id="rId4" Type="http://schemas.openxmlformats.org/officeDocument/2006/relationships/image" Target="../media/image1.jpe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hyperlink" Target="https://vk.com/englishtutorforteens" TargetMode="External"/><Relationship Id="rId10" Type="http://schemas.openxmlformats.org/officeDocument/2006/relationships/image" Target="../media/image25.jpeg"/><Relationship Id="rId4" Type="http://schemas.openxmlformats.org/officeDocument/2006/relationships/image" Target="../media/image1.jpe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199D92D-17FB-46F4-B23C-F812CC433BD0}"/>
              </a:ext>
            </a:extLst>
          </p:cNvPr>
          <p:cNvGrpSpPr/>
          <p:nvPr/>
        </p:nvGrpSpPr>
        <p:grpSpPr>
          <a:xfrm>
            <a:off x="-59141" y="0"/>
            <a:ext cx="12310282" cy="6872068"/>
            <a:chOff x="-59141" y="0"/>
            <a:chExt cx="12310282" cy="6872068"/>
          </a:xfrm>
        </p:grpSpPr>
        <p:pic>
          <p:nvPicPr>
            <p:cNvPr id="7170" name="Picture 2">
              <a:extLst>
                <a:ext uri="{FF2B5EF4-FFF2-40B4-BE49-F238E27FC236}">
                  <a16:creationId xmlns:a16="http://schemas.microsoft.com/office/drawing/2014/main" id="{8DF83D7C-D9C5-438E-B5E0-A274B42E9A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138"/>
            <a:stretch/>
          </p:blipFill>
          <p:spPr bwMode="auto">
            <a:xfrm>
              <a:off x="-59141" y="0"/>
              <a:ext cx="12310282" cy="6872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рямоугольник 2">
              <a:hlinkClick r:id="rId3"/>
              <a:extLst>
                <a:ext uri="{FF2B5EF4-FFF2-40B4-BE49-F238E27FC236}">
                  <a16:creationId xmlns:a16="http://schemas.microsoft.com/office/drawing/2014/main" id="{7046C60F-F2DF-4EE5-B9D1-B76CCE932546}"/>
                </a:ext>
              </a:extLst>
            </p:cNvPr>
            <p:cNvSpPr/>
            <p:nvPr/>
          </p:nvSpPr>
          <p:spPr>
            <a:xfrm>
              <a:off x="10662682" y="6426994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604A8B-DF51-4A86-A96C-C64E1C314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711" y="1010798"/>
            <a:ext cx="1096578" cy="771322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CD727C-260E-4370-BD53-CD6E5193E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6390" y="1966264"/>
            <a:ext cx="1719220" cy="507951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CFBBE82-4FD9-4461-8A72-D7232AED17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016" y="2658359"/>
            <a:ext cx="6621968" cy="344535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63794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origami"/>
      </p:transition>
    </mc:Choice>
    <mc:Fallback>
      <p:transition spd="slow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F8B7927-6B99-43B8-AA63-5857E763AC7B}"/>
              </a:ext>
            </a:extLst>
          </p:cNvPr>
          <p:cNvGrpSpPr/>
          <p:nvPr/>
        </p:nvGrpSpPr>
        <p:grpSpPr>
          <a:xfrm>
            <a:off x="0" y="-14068"/>
            <a:ext cx="12310282" cy="6883664"/>
            <a:chOff x="-59141" y="-56560"/>
            <a:chExt cx="12310282" cy="6883664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7340C8FD-5114-4656-B3C9-FCE04F1BE01F}"/>
                </a:ext>
              </a:extLst>
            </p:cNvPr>
            <p:cNvGrpSpPr/>
            <p:nvPr/>
          </p:nvGrpSpPr>
          <p:grpSpPr>
            <a:xfrm>
              <a:off x="-59141" y="-56560"/>
              <a:ext cx="12310282" cy="6883664"/>
              <a:chOff x="-59141" y="-56560"/>
              <a:chExt cx="12310282" cy="6883664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496BEEE2-B73B-4C64-AF2F-533659CE27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6138"/>
              <a:stretch/>
            </p:blipFill>
            <p:spPr bwMode="auto">
              <a:xfrm>
                <a:off x="-59141" y="-56560"/>
                <a:ext cx="12310282" cy="68720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3"/>
                <a:extLst>
                  <a:ext uri="{FF2B5EF4-FFF2-40B4-BE49-F238E27FC236}">
                    <a16:creationId xmlns:a16="http://schemas.microsoft.com/office/drawing/2014/main" id="{B7B02DC8-37CC-42A3-9607-5DA0AE038ED9}"/>
                  </a:ext>
                </a:extLst>
              </p:cNvPr>
              <p:cNvSpPr/>
              <p:nvPr/>
            </p:nvSpPr>
            <p:spPr>
              <a:xfrm>
                <a:off x="10662682" y="6426994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FD3A9AEB-3DD7-4FD4-B257-765CE48DFF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59142" y="0"/>
              <a:ext cx="12191999" cy="6737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0C97E0-37B1-45EF-A49F-5EC66A793A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936" y="495348"/>
            <a:ext cx="3829050" cy="5619750"/>
          </a:xfrm>
          <a:prstGeom prst="rect">
            <a:avLst/>
          </a:prstGeom>
        </p:spPr>
      </p:pic>
      <p:pic>
        <p:nvPicPr>
          <p:cNvPr id="10" name="Рисунок 9">
            <a:hlinkClick r:id="rId6"/>
            <a:extLst>
              <a:ext uri="{FF2B5EF4-FFF2-40B4-BE49-F238E27FC236}">
                <a16:creationId xmlns:a16="http://schemas.microsoft.com/office/drawing/2014/main" id="{EEDD2476-14F5-40BE-8194-9BD73C9284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6387" y="1662112"/>
            <a:ext cx="1419225" cy="485775"/>
          </a:xfrm>
          <a:prstGeom prst="rect">
            <a:avLst/>
          </a:prstGeom>
        </p:spPr>
      </p:pic>
      <p:pic>
        <p:nvPicPr>
          <p:cNvPr id="12" name="Рисунок 11">
            <a:hlinkClick r:id="rId8"/>
            <a:extLst>
              <a:ext uri="{FF2B5EF4-FFF2-40B4-BE49-F238E27FC236}">
                <a16:creationId xmlns:a16="http://schemas.microsoft.com/office/drawing/2014/main" id="{1AB2893F-9B62-4769-9B6B-68532B26BC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86387" y="2581895"/>
            <a:ext cx="2676525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197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origami"/>
      </p:transition>
    </mc:Choice>
    <mc:Fallback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3696524-5747-4FFB-A1BA-235C109465A4}"/>
              </a:ext>
            </a:extLst>
          </p:cNvPr>
          <p:cNvGrpSpPr/>
          <p:nvPr/>
        </p:nvGrpSpPr>
        <p:grpSpPr>
          <a:xfrm>
            <a:off x="0" y="-14068"/>
            <a:ext cx="12310282" cy="6883664"/>
            <a:chOff x="-59141" y="-56560"/>
            <a:chExt cx="12310282" cy="6883664"/>
          </a:xfrm>
        </p:grpSpPr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8A9F9531-3FB4-4F53-9A50-8862902AC279}"/>
                </a:ext>
              </a:extLst>
            </p:cNvPr>
            <p:cNvGrpSpPr/>
            <p:nvPr/>
          </p:nvGrpSpPr>
          <p:grpSpPr>
            <a:xfrm>
              <a:off x="-59141" y="-56560"/>
              <a:ext cx="12310282" cy="6883664"/>
              <a:chOff x="-59141" y="-56560"/>
              <a:chExt cx="12310282" cy="6883664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1ADDF680-32FC-4FF2-81E1-4D5C8F4F56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6138"/>
              <a:stretch/>
            </p:blipFill>
            <p:spPr bwMode="auto">
              <a:xfrm>
                <a:off x="-59141" y="-56560"/>
                <a:ext cx="12310282" cy="68720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Прямоугольник 3">
                <a:hlinkClick r:id="rId3"/>
                <a:extLst>
                  <a:ext uri="{FF2B5EF4-FFF2-40B4-BE49-F238E27FC236}">
                    <a16:creationId xmlns:a16="http://schemas.microsoft.com/office/drawing/2014/main" id="{BF9AACD8-84A8-44F6-A29F-311C7FA16294}"/>
                  </a:ext>
                </a:extLst>
              </p:cNvPr>
              <p:cNvSpPr/>
              <p:nvPr/>
            </p:nvSpPr>
            <p:spPr>
              <a:xfrm>
                <a:off x="10662682" y="6426994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CA7E5F2-8E5E-48FB-A898-B985536F8A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59142" y="0"/>
              <a:ext cx="12191999" cy="6737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7B3628D-E2A6-434C-94F1-2025C92327A4}"/>
              </a:ext>
            </a:extLst>
          </p:cNvPr>
          <p:cNvSpPr/>
          <p:nvPr/>
        </p:nvSpPr>
        <p:spPr>
          <a:xfrm>
            <a:off x="5124419" y="563121"/>
            <a:ext cx="19431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Guess the animals.</a:t>
            </a:r>
          </a:p>
        </p:txBody>
      </p:sp>
      <p:sp>
        <p:nvSpPr>
          <p:cNvPr id="14" name="3 Esquina doblada">
            <a:extLst>
              <a:ext uri="{FF2B5EF4-FFF2-40B4-BE49-F238E27FC236}">
                <a16:creationId xmlns:a16="http://schemas.microsoft.com/office/drawing/2014/main" id="{ABF86A74-39BE-4DBD-9123-A264651C3B0B}"/>
              </a:ext>
            </a:extLst>
          </p:cNvPr>
          <p:cNvSpPr/>
          <p:nvPr/>
        </p:nvSpPr>
        <p:spPr>
          <a:xfrm>
            <a:off x="507440" y="1314301"/>
            <a:ext cx="3575314" cy="1597711"/>
          </a:xfrm>
          <a:prstGeom prst="foldedCorner">
            <a:avLst/>
          </a:prstGeom>
          <a:solidFill>
            <a:srgbClr val="FFFF99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b="1" dirty="0">
                <a:solidFill>
                  <a:schemeClr val="tx1"/>
                </a:solidFill>
              </a:rPr>
              <a:t>1. It’s big. It eats a lot. It can run. It can awim. It’s got a long nose.</a:t>
            </a:r>
            <a:endParaRPr lang="es-ES" sz="2800" b="1" dirty="0">
              <a:solidFill>
                <a:schemeClr val="tx1"/>
              </a:solidFill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1EE8786B-3322-4F95-A521-9364FA96F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21143" y="3478526"/>
            <a:ext cx="2401957" cy="2420960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139700" dist="1524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3 Esquina doblada">
            <a:extLst>
              <a:ext uri="{FF2B5EF4-FFF2-40B4-BE49-F238E27FC236}">
                <a16:creationId xmlns:a16="http://schemas.microsoft.com/office/drawing/2014/main" id="{23498120-3305-4DE1-B57C-CF21574D99AD}"/>
              </a:ext>
            </a:extLst>
          </p:cNvPr>
          <p:cNvSpPr/>
          <p:nvPr/>
        </p:nvSpPr>
        <p:spPr>
          <a:xfrm>
            <a:off x="4332290" y="1314301"/>
            <a:ext cx="3644091" cy="1597711"/>
          </a:xfrm>
          <a:prstGeom prst="foldedCorner">
            <a:avLst/>
          </a:prstGeom>
          <a:solidFill>
            <a:srgbClr val="FFFF99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2</a:t>
            </a:r>
            <a:r>
              <a:rPr lang="en-US" sz="2800" b="1" dirty="0">
                <a:solidFill>
                  <a:schemeClr val="tx1"/>
                </a:solidFill>
              </a:rPr>
              <a:t>. It’s big. It can run</a:t>
            </a:r>
            <a:r>
              <a:rPr lang="es-ES_tradnl" sz="2800" b="1" dirty="0">
                <a:solidFill>
                  <a:schemeClr val="tx1"/>
                </a:solidFill>
              </a:rPr>
              <a:t>. It eats leaves. It’s got a long neck. It’s very tall.</a:t>
            </a:r>
            <a:endParaRPr lang="es-ES" sz="2800" b="1" dirty="0">
              <a:solidFill>
                <a:schemeClr val="tx1"/>
              </a:solidFill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1ABA318B-47CF-4EAB-BF71-B2ED121E3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04718" y="2417922"/>
            <a:ext cx="1582562" cy="3757382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139700" dist="1524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3 Esquina doblada">
            <a:extLst>
              <a:ext uri="{FF2B5EF4-FFF2-40B4-BE49-F238E27FC236}">
                <a16:creationId xmlns:a16="http://schemas.microsoft.com/office/drawing/2014/main" id="{3328B8A5-3CE5-4459-8220-9A08D4020162}"/>
              </a:ext>
            </a:extLst>
          </p:cNvPr>
          <p:cNvSpPr/>
          <p:nvPr/>
        </p:nvSpPr>
        <p:spPr>
          <a:xfrm>
            <a:off x="8232409" y="1314301"/>
            <a:ext cx="3500045" cy="1597711"/>
          </a:xfrm>
          <a:prstGeom prst="foldedCorner">
            <a:avLst/>
          </a:prstGeom>
          <a:solidFill>
            <a:srgbClr val="FFFF99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>
                <a:solidFill>
                  <a:schemeClr val="tx1"/>
                </a:solidFill>
              </a:rPr>
              <a:t>3. It’s very big. It can swim. It eats fish. It lives in water.</a:t>
            </a:r>
            <a:endParaRPr lang="es-ES" sz="2800" b="1" dirty="0">
              <a:solidFill>
                <a:schemeClr val="tx1"/>
              </a:solidFill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A60F4B05-5956-4170-AC55-8BE961F66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85243" y="3478526"/>
            <a:ext cx="3520812" cy="2450413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139700" dist="1524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4660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origami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2117D88-FA39-4215-9133-28650DA7D3B9}"/>
              </a:ext>
            </a:extLst>
          </p:cNvPr>
          <p:cNvGrpSpPr/>
          <p:nvPr/>
        </p:nvGrpSpPr>
        <p:grpSpPr>
          <a:xfrm>
            <a:off x="0" y="-14068"/>
            <a:ext cx="12310282" cy="6883664"/>
            <a:chOff x="-59141" y="-56560"/>
            <a:chExt cx="12310282" cy="6883664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9DB21263-A62C-4754-B33F-9969148F8CF2}"/>
                </a:ext>
              </a:extLst>
            </p:cNvPr>
            <p:cNvGrpSpPr/>
            <p:nvPr/>
          </p:nvGrpSpPr>
          <p:grpSpPr>
            <a:xfrm>
              <a:off x="-59141" y="-56560"/>
              <a:ext cx="12310282" cy="6883664"/>
              <a:chOff x="-59141" y="-56560"/>
              <a:chExt cx="12310282" cy="6883664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7703B301-83A4-4743-8570-017AB0B93D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6138"/>
              <a:stretch/>
            </p:blipFill>
            <p:spPr bwMode="auto">
              <a:xfrm>
                <a:off x="-59141" y="-56560"/>
                <a:ext cx="12310282" cy="68720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5"/>
                <a:extLst>
                  <a:ext uri="{FF2B5EF4-FFF2-40B4-BE49-F238E27FC236}">
                    <a16:creationId xmlns:a16="http://schemas.microsoft.com/office/drawing/2014/main" id="{32CB03C6-D314-4CEF-B2CC-64D0A3AD8BE2}"/>
                  </a:ext>
                </a:extLst>
              </p:cNvPr>
              <p:cNvSpPr/>
              <p:nvPr/>
            </p:nvSpPr>
            <p:spPr>
              <a:xfrm>
                <a:off x="10662682" y="6426994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8DD1A4C9-368D-46B3-A10E-5D048209F6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59142" y="0"/>
              <a:ext cx="12191999" cy="6737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5">
            <a:extLst>
              <a:ext uri="{FF2B5EF4-FFF2-40B4-BE49-F238E27FC236}">
                <a16:creationId xmlns:a16="http://schemas.microsoft.com/office/drawing/2014/main" id="{B87D45FC-B4A8-4574-90F2-C4D860FB6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315" t="50001" r="3219" b="1822"/>
          <a:stretch/>
        </p:blipFill>
        <p:spPr bwMode="auto">
          <a:xfrm rot="10800000">
            <a:off x="6545388" y="359016"/>
            <a:ext cx="5480079" cy="476828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C87936-4495-4238-AECE-6E884FD9AC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602" y="1035852"/>
            <a:ext cx="6048375" cy="5067300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010C0B7-F0B7-4B83-9E9E-93CFA9B19BC0}"/>
              </a:ext>
            </a:extLst>
          </p:cNvPr>
          <p:cNvSpPr/>
          <p:nvPr/>
        </p:nvSpPr>
        <p:spPr>
          <a:xfrm>
            <a:off x="1598907" y="534282"/>
            <a:ext cx="332623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Match texts </a:t>
            </a:r>
            <a:r>
              <a:rPr lang="en-US" b="1" i="1" dirty="0">
                <a:ln w="0"/>
              </a:rPr>
              <a:t>1 – 3 </a:t>
            </a:r>
            <a:r>
              <a:rPr lang="en-US" i="1" dirty="0">
                <a:ln w="0"/>
              </a:rPr>
              <a:t>to photos </a:t>
            </a:r>
            <a:r>
              <a:rPr lang="en-US" b="1" i="1" dirty="0">
                <a:ln w="0"/>
              </a:rPr>
              <a:t>A – C</a:t>
            </a:r>
            <a:r>
              <a:rPr lang="en-US" i="1" dirty="0">
                <a:ln w="0"/>
              </a:rPr>
              <a:t>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951E177-7441-40C6-B56A-1178B5A9E971}"/>
              </a:ext>
            </a:extLst>
          </p:cNvPr>
          <p:cNvSpPr/>
          <p:nvPr/>
        </p:nvSpPr>
        <p:spPr>
          <a:xfrm>
            <a:off x="882413" y="1016780"/>
            <a:ext cx="36328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B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0A70DFD-1637-4F4E-B1CC-9312ECD9A83F}"/>
              </a:ext>
            </a:extLst>
          </p:cNvPr>
          <p:cNvSpPr/>
          <p:nvPr/>
        </p:nvSpPr>
        <p:spPr>
          <a:xfrm>
            <a:off x="902293" y="2719685"/>
            <a:ext cx="36328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A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439900-27C7-44D0-BCF6-B13DB638D37A}"/>
              </a:ext>
            </a:extLst>
          </p:cNvPr>
          <p:cNvSpPr/>
          <p:nvPr/>
        </p:nvSpPr>
        <p:spPr>
          <a:xfrm>
            <a:off x="902292" y="4362956"/>
            <a:ext cx="36328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C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pic>
        <p:nvPicPr>
          <p:cNvPr id="15" name="Go Getter  L1 Tk3_29">
            <a:hlinkClick r:id="" action="ppaction://media"/>
            <a:extLst>
              <a:ext uri="{FF2B5EF4-FFF2-40B4-BE49-F238E27FC236}">
                <a16:creationId xmlns:a16="http://schemas.microsoft.com/office/drawing/2014/main" id="{595A18B3-39EF-4C13-8CF0-FB46615F43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41813" y="348240"/>
            <a:ext cx="6096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7704651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origami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137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2117D88-FA39-4215-9133-28650DA7D3B9}"/>
              </a:ext>
            </a:extLst>
          </p:cNvPr>
          <p:cNvGrpSpPr/>
          <p:nvPr/>
        </p:nvGrpSpPr>
        <p:grpSpPr>
          <a:xfrm>
            <a:off x="0" y="-14068"/>
            <a:ext cx="12310282" cy="6883664"/>
            <a:chOff x="-59141" y="-56560"/>
            <a:chExt cx="12310282" cy="6883664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9DB21263-A62C-4754-B33F-9969148F8CF2}"/>
                </a:ext>
              </a:extLst>
            </p:cNvPr>
            <p:cNvGrpSpPr/>
            <p:nvPr/>
          </p:nvGrpSpPr>
          <p:grpSpPr>
            <a:xfrm>
              <a:off x="-59141" y="-56560"/>
              <a:ext cx="12310282" cy="6883664"/>
              <a:chOff x="-59141" y="-56560"/>
              <a:chExt cx="12310282" cy="6883664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7703B301-83A4-4743-8570-017AB0B93D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6138"/>
              <a:stretch/>
            </p:blipFill>
            <p:spPr bwMode="auto">
              <a:xfrm>
                <a:off x="-59141" y="-56560"/>
                <a:ext cx="12310282" cy="68720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3"/>
                <a:extLst>
                  <a:ext uri="{FF2B5EF4-FFF2-40B4-BE49-F238E27FC236}">
                    <a16:creationId xmlns:a16="http://schemas.microsoft.com/office/drawing/2014/main" id="{32CB03C6-D314-4CEF-B2CC-64D0A3AD8BE2}"/>
                  </a:ext>
                </a:extLst>
              </p:cNvPr>
              <p:cNvSpPr/>
              <p:nvPr/>
            </p:nvSpPr>
            <p:spPr>
              <a:xfrm>
                <a:off x="10662682" y="6426994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8DD1A4C9-368D-46B3-A10E-5D048209F6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59142" y="0"/>
              <a:ext cx="12191999" cy="6737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C87936-4495-4238-AECE-6E884FD9AC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337" y="1086460"/>
            <a:ext cx="6048375" cy="5067300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010C0B7-F0B7-4B83-9E9E-93CFA9B19BC0}"/>
              </a:ext>
            </a:extLst>
          </p:cNvPr>
          <p:cNvSpPr/>
          <p:nvPr/>
        </p:nvSpPr>
        <p:spPr>
          <a:xfrm>
            <a:off x="1259264" y="511286"/>
            <a:ext cx="427059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Read the text again and complete the table.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951E177-7441-40C6-B56A-1178B5A9E971}"/>
              </a:ext>
            </a:extLst>
          </p:cNvPr>
          <p:cNvSpPr/>
          <p:nvPr/>
        </p:nvSpPr>
        <p:spPr>
          <a:xfrm>
            <a:off x="855917" y="1044108"/>
            <a:ext cx="36328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B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0A70DFD-1637-4F4E-B1CC-9312ECD9A83F}"/>
              </a:ext>
            </a:extLst>
          </p:cNvPr>
          <p:cNvSpPr/>
          <p:nvPr/>
        </p:nvSpPr>
        <p:spPr>
          <a:xfrm>
            <a:off x="875797" y="2747013"/>
            <a:ext cx="36328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A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439900-27C7-44D0-BCF6-B13DB638D37A}"/>
              </a:ext>
            </a:extLst>
          </p:cNvPr>
          <p:cNvSpPr/>
          <p:nvPr/>
        </p:nvSpPr>
        <p:spPr>
          <a:xfrm>
            <a:off x="875796" y="4390284"/>
            <a:ext cx="36328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C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graphicFrame>
        <p:nvGraphicFramePr>
          <p:cNvPr id="17" name="Таблица 17">
            <a:extLst>
              <a:ext uri="{FF2B5EF4-FFF2-40B4-BE49-F238E27FC236}">
                <a16:creationId xmlns:a16="http://schemas.microsoft.com/office/drawing/2014/main" id="{2AA80A20-FCA7-469A-BC5C-631EBE81CC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260450"/>
              </p:ext>
            </p:extLst>
          </p:nvPr>
        </p:nvGraphicFramePr>
        <p:xfrm>
          <a:off x="6777895" y="1654150"/>
          <a:ext cx="4908768" cy="4206240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{C4B1156A-380E-4F78-BDF5-A606A8083BF9}</a:tableStyleId>
              </a:tblPr>
              <a:tblGrid>
                <a:gridCol w="1227192">
                  <a:extLst>
                    <a:ext uri="{9D8B030D-6E8A-4147-A177-3AD203B41FA5}">
                      <a16:colId xmlns:a16="http://schemas.microsoft.com/office/drawing/2014/main" val="2872293443"/>
                    </a:ext>
                  </a:extLst>
                </a:gridCol>
                <a:gridCol w="1227192">
                  <a:extLst>
                    <a:ext uri="{9D8B030D-6E8A-4147-A177-3AD203B41FA5}">
                      <a16:colId xmlns:a16="http://schemas.microsoft.com/office/drawing/2014/main" val="1152261129"/>
                    </a:ext>
                  </a:extLst>
                </a:gridCol>
                <a:gridCol w="1227192">
                  <a:extLst>
                    <a:ext uri="{9D8B030D-6E8A-4147-A177-3AD203B41FA5}">
                      <a16:colId xmlns:a16="http://schemas.microsoft.com/office/drawing/2014/main" val="590513172"/>
                    </a:ext>
                  </a:extLst>
                </a:gridCol>
                <a:gridCol w="1227192">
                  <a:extLst>
                    <a:ext uri="{9D8B030D-6E8A-4147-A177-3AD203B41FA5}">
                      <a16:colId xmlns:a16="http://schemas.microsoft.com/office/drawing/2014/main" val="1397428355"/>
                    </a:ext>
                  </a:extLst>
                </a:gridCol>
              </a:tblGrid>
              <a:tr h="608588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giraffes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elephants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humpback whales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371696"/>
                  </a:ext>
                </a:extLst>
              </a:tr>
              <a:tr h="60858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What do they eat / drink?</a:t>
                      </a:r>
                      <a:endParaRPr lang="ru-RU" dirty="0"/>
                    </a:p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leaves, </a:t>
                      </a:r>
                    </a:p>
                    <a:p>
                      <a:pPr algn="ctr"/>
                      <a:r>
                        <a:rPr lang="en-US" dirty="0"/>
                        <a:t>water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plants, </a:t>
                      </a:r>
                    </a:p>
                    <a:p>
                      <a:pPr algn="ctr"/>
                      <a:r>
                        <a:rPr lang="en-US" dirty="0"/>
                        <a:t>water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fish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380388"/>
                  </a:ext>
                </a:extLst>
              </a:tr>
              <a:tr h="60858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What can they do?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run, eat leaves from tall trees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run, </a:t>
                      </a:r>
                    </a:p>
                    <a:p>
                      <a:pPr algn="ctr"/>
                      <a:r>
                        <a:rPr lang="en-US" dirty="0"/>
                        <a:t>swim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jump, sing, “write songs”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8363381"/>
                  </a:ext>
                </a:extLst>
              </a:tr>
              <a:tr h="60858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What do they like / love?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eating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their families</a:t>
                      </a:r>
                    </a:p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having fun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5443423"/>
                  </a:ext>
                </a:extLst>
              </a:tr>
            </a:tbl>
          </a:graphicData>
        </a:graphic>
      </p:graphicFrame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4C302FA5-C1FB-4F07-83AF-E5BB0FA42DE1}"/>
              </a:ext>
            </a:extLst>
          </p:cNvPr>
          <p:cNvSpPr/>
          <p:nvPr/>
        </p:nvSpPr>
        <p:spPr>
          <a:xfrm>
            <a:off x="8011967" y="2324904"/>
            <a:ext cx="1171790" cy="1104096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8821FAB3-71D5-4538-B860-B76EECEBECC9}"/>
              </a:ext>
            </a:extLst>
          </p:cNvPr>
          <p:cNvSpPr/>
          <p:nvPr/>
        </p:nvSpPr>
        <p:spPr>
          <a:xfrm>
            <a:off x="8018595" y="3550731"/>
            <a:ext cx="1171790" cy="1104096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BA4E91BA-BA28-4714-A269-DD8FEC73F144}"/>
              </a:ext>
            </a:extLst>
          </p:cNvPr>
          <p:cNvSpPr/>
          <p:nvPr/>
        </p:nvSpPr>
        <p:spPr>
          <a:xfrm>
            <a:off x="8018595" y="4705560"/>
            <a:ext cx="1171790" cy="1104096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348710A0-A985-4744-86DF-D51BD04BECC3}"/>
              </a:ext>
            </a:extLst>
          </p:cNvPr>
          <p:cNvSpPr/>
          <p:nvPr/>
        </p:nvSpPr>
        <p:spPr>
          <a:xfrm>
            <a:off x="9246883" y="2324904"/>
            <a:ext cx="1171790" cy="1104096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2E4318F2-FFF6-468C-8218-CC20EA278EE0}"/>
              </a:ext>
            </a:extLst>
          </p:cNvPr>
          <p:cNvSpPr/>
          <p:nvPr/>
        </p:nvSpPr>
        <p:spPr>
          <a:xfrm>
            <a:off x="9253511" y="3537479"/>
            <a:ext cx="1171790" cy="1104096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56244AF8-D3F8-4B61-99CA-A936ED4615C1}"/>
              </a:ext>
            </a:extLst>
          </p:cNvPr>
          <p:cNvSpPr/>
          <p:nvPr/>
        </p:nvSpPr>
        <p:spPr>
          <a:xfrm>
            <a:off x="9253511" y="4716924"/>
            <a:ext cx="1171790" cy="1104096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5A52096F-135A-4EF4-91E8-40C1D9814430}"/>
              </a:ext>
            </a:extLst>
          </p:cNvPr>
          <p:cNvSpPr/>
          <p:nvPr/>
        </p:nvSpPr>
        <p:spPr>
          <a:xfrm>
            <a:off x="10478309" y="2326820"/>
            <a:ext cx="1171790" cy="1104096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CDA7BAD3-D264-4A3E-864E-BBD37F5587A1}"/>
              </a:ext>
            </a:extLst>
          </p:cNvPr>
          <p:cNvSpPr/>
          <p:nvPr/>
        </p:nvSpPr>
        <p:spPr>
          <a:xfrm>
            <a:off x="10496591" y="3537479"/>
            <a:ext cx="1171790" cy="1104096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7BCE7E41-8BA8-4E80-9653-73AD00EB53D2}"/>
              </a:ext>
            </a:extLst>
          </p:cNvPr>
          <p:cNvSpPr/>
          <p:nvPr/>
        </p:nvSpPr>
        <p:spPr>
          <a:xfrm>
            <a:off x="10470087" y="4703672"/>
            <a:ext cx="1171790" cy="1104096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38639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origami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A16DB9A-29D9-41CC-AAF8-D545A58D04F1}"/>
              </a:ext>
            </a:extLst>
          </p:cNvPr>
          <p:cNvGrpSpPr/>
          <p:nvPr/>
        </p:nvGrpSpPr>
        <p:grpSpPr>
          <a:xfrm>
            <a:off x="0" y="-14068"/>
            <a:ext cx="12310282" cy="6883664"/>
            <a:chOff x="-59141" y="-56560"/>
            <a:chExt cx="12310282" cy="6883664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CA447BA1-9B40-4900-AFAC-89051CC2DA45}"/>
                </a:ext>
              </a:extLst>
            </p:cNvPr>
            <p:cNvGrpSpPr/>
            <p:nvPr/>
          </p:nvGrpSpPr>
          <p:grpSpPr>
            <a:xfrm>
              <a:off x="-59141" y="-56560"/>
              <a:ext cx="12310282" cy="6883664"/>
              <a:chOff x="-59141" y="-56560"/>
              <a:chExt cx="12310282" cy="6883664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114E3953-60DD-48C0-A6B7-3F4D05DB3B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6138"/>
              <a:stretch/>
            </p:blipFill>
            <p:spPr bwMode="auto">
              <a:xfrm>
                <a:off x="-59141" y="-56560"/>
                <a:ext cx="12310282" cy="68720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3"/>
                <a:extLst>
                  <a:ext uri="{FF2B5EF4-FFF2-40B4-BE49-F238E27FC236}">
                    <a16:creationId xmlns:a16="http://schemas.microsoft.com/office/drawing/2014/main" id="{3B5AD607-6257-4904-8564-20AF0B3F2881}"/>
                  </a:ext>
                </a:extLst>
              </p:cNvPr>
              <p:cNvSpPr/>
              <p:nvPr/>
            </p:nvSpPr>
            <p:spPr>
              <a:xfrm>
                <a:off x="10662682" y="6426994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DFC564A4-76C6-4E51-A7A3-008B027E53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59142" y="0"/>
              <a:ext cx="12191999" cy="6737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6E4AD3C5-2C94-4C97-AF16-0067679E2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617" y="3411240"/>
            <a:ext cx="4240696" cy="238539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F6A07B7-384E-4195-A0C0-5AD965F6E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79" y="2925395"/>
            <a:ext cx="2922104" cy="2922104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AF76252-3EBC-4198-A4BB-A6ABAD0AFF8C}"/>
              </a:ext>
            </a:extLst>
          </p:cNvPr>
          <p:cNvSpPr/>
          <p:nvPr/>
        </p:nvSpPr>
        <p:spPr>
          <a:xfrm>
            <a:off x="2172106" y="1038800"/>
            <a:ext cx="7847789" cy="954107"/>
          </a:xfrm>
          <a:prstGeom prst="rect">
            <a:avLst/>
          </a:prstGeom>
          <a:solidFill>
            <a:srgbClr val="ECE6BA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Giraffes are very </a:t>
            </a:r>
            <a:r>
              <a:rPr lang="en-US" sz="2800" b="1" i="1" u="sng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They can run at 55 km an hour.</a:t>
            </a:r>
          </a:p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They’ve got </a:t>
            </a:r>
            <a:r>
              <a:rPr lang="en-US" sz="2800" b="1" i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cute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faces.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3CE7188-55A6-47DE-A79D-7D81E7257464}"/>
              </a:ext>
            </a:extLst>
          </p:cNvPr>
          <p:cNvSpPr/>
          <p:nvPr/>
        </p:nvSpPr>
        <p:spPr>
          <a:xfrm>
            <a:off x="4160239" y="2663785"/>
            <a:ext cx="715452" cy="523220"/>
          </a:xfrm>
          <a:prstGeom prst="rect">
            <a:avLst/>
          </a:prstGeom>
          <a:solidFill>
            <a:srgbClr val="A9C03B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fast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5E9AFD4-4818-4B5F-9406-578E486F7297}"/>
              </a:ext>
            </a:extLst>
          </p:cNvPr>
          <p:cNvSpPr/>
          <p:nvPr/>
        </p:nvSpPr>
        <p:spPr>
          <a:xfrm>
            <a:off x="7825052" y="2213578"/>
            <a:ext cx="820417" cy="523220"/>
          </a:xfrm>
          <a:prstGeom prst="rect">
            <a:avLst/>
          </a:prstGeom>
          <a:solidFill>
            <a:srgbClr val="A9C03B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cute</a:t>
            </a:r>
          </a:p>
        </p:txBody>
      </p:sp>
    </p:spTree>
    <p:extLst>
      <p:ext uri="{BB962C8B-B14F-4D97-AF65-F5344CB8AC3E}">
        <p14:creationId xmlns:p14="http://schemas.microsoft.com/office/powerpoint/2010/main" val="21653677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origami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A16DB9A-29D9-41CC-AAF8-D545A58D04F1}"/>
              </a:ext>
            </a:extLst>
          </p:cNvPr>
          <p:cNvGrpSpPr/>
          <p:nvPr/>
        </p:nvGrpSpPr>
        <p:grpSpPr>
          <a:xfrm>
            <a:off x="0" y="-14068"/>
            <a:ext cx="12310282" cy="6883664"/>
            <a:chOff x="-59141" y="-56560"/>
            <a:chExt cx="12310282" cy="6883664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CA447BA1-9B40-4900-AFAC-89051CC2DA45}"/>
                </a:ext>
              </a:extLst>
            </p:cNvPr>
            <p:cNvGrpSpPr/>
            <p:nvPr/>
          </p:nvGrpSpPr>
          <p:grpSpPr>
            <a:xfrm>
              <a:off x="-59141" y="-56560"/>
              <a:ext cx="12310282" cy="6883664"/>
              <a:chOff x="-59141" y="-56560"/>
              <a:chExt cx="12310282" cy="6883664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114E3953-60DD-48C0-A6B7-3F4D05DB3B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6138"/>
              <a:stretch/>
            </p:blipFill>
            <p:spPr bwMode="auto">
              <a:xfrm>
                <a:off x="-59141" y="-56560"/>
                <a:ext cx="12310282" cy="68720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3"/>
                <a:extLst>
                  <a:ext uri="{FF2B5EF4-FFF2-40B4-BE49-F238E27FC236}">
                    <a16:creationId xmlns:a16="http://schemas.microsoft.com/office/drawing/2014/main" id="{3B5AD607-6257-4904-8564-20AF0B3F2881}"/>
                  </a:ext>
                </a:extLst>
              </p:cNvPr>
              <p:cNvSpPr/>
              <p:nvPr/>
            </p:nvSpPr>
            <p:spPr>
              <a:xfrm>
                <a:off x="10662682" y="6426994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DFC564A4-76C6-4E51-A7A3-008B027E53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59142" y="0"/>
              <a:ext cx="12191999" cy="6737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6E4AD3C5-2C94-4C97-AF16-0067679E2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7447" y="4175406"/>
            <a:ext cx="3303560" cy="234000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F6A07B7-384E-4195-A0C0-5AD965F6E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07489" y="4175406"/>
            <a:ext cx="3522090" cy="234000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AF76252-3EBC-4198-A4BB-A6ABAD0AFF8C}"/>
              </a:ext>
            </a:extLst>
          </p:cNvPr>
          <p:cNvSpPr/>
          <p:nvPr/>
        </p:nvSpPr>
        <p:spPr>
          <a:xfrm>
            <a:off x="4551408" y="1566829"/>
            <a:ext cx="6869829" cy="954107"/>
          </a:xfrm>
          <a:prstGeom prst="rect">
            <a:avLst/>
          </a:prstGeom>
          <a:solidFill>
            <a:srgbClr val="ECE6BA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Elephants are very </a:t>
            </a:r>
            <a:r>
              <a:rPr lang="en-US" sz="2800" b="1" i="1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strong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b="1" i="1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clever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and </a:t>
            </a:r>
            <a:r>
              <a:rPr lang="en-US" sz="2800" b="1" i="1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friendly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but sometimes they cab be </a:t>
            </a:r>
            <a:r>
              <a:rPr lang="en-US" sz="2800" b="1" i="1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dangerous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3CE7188-55A6-47DE-A79D-7D81E7257464}"/>
              </a:ext>
            </a:extLst>
          </p:cNvPr>
          <p:cNvSpPr/>
          <p:nvPr/>
        </p:nvSpPr>
        <p:spPr>
          <a:xfrm>
            <a:off x="1903661" y="3463577"/>
            <a:ext cx="1056251" cy="523220"/>
          </a:xfrm>
          <a:prstGeom prst="rect">
            <a:avLst/>
          </a:prstGeom>
          <a:solidFill>
            <a:srgbClr val="A9C03B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clever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5E9AFD4-4818-4B5F-9406-578E486F7297}"/>
              </a:ext>
            </a:extLst>
          </p:cNvPr>
          <p:cNvSpPr/>
          <p:nvPr/>
        </p:nvSpPr>
        <p:spPr>
          <a:xfrm>
            <a:off x="5318675" y="3437073"/>
            <a:ext cx="1300357" cy="523220"/>
          </a:xfrm>
          <a:prstGeom prst="rect">
            <a:avLst/>
          </a:prstGeom>
          <a:solidFill>
            <a:srgbClr val="A9C03B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friendly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040CB98C-5A13-4B30-9330-00660A02D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36061" y="4175406"/>
            <a:ext cx="3730090" cy="234000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52B6609-B05E-4EFC-B45E-ED291F53EEC1}"/>
              </a:ext>
            </a:extLst>
          </p:cNvPr>
          <p:cNvSpPr/>
          <p:nvPr/>
        </p:nvSpPr>
        <p:spPr>
          <a:xfrm>
            <a:off x="8825112" y="3437073"/>
            <a:ext cx="1716432" cy="523220"/>
          </a:xfrm>
          <a:prstGeom prst="rect">
            <a:avLst/>
          </a:prstGeom>
          <a:solidFill>
            <a:srgbClr val="A9C03B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dangerous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6153344A-74E8-4C62-BD2E-174D25040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3162" y="1098979"/>
            <a:ext cx="3256683" cy="217112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514739E-B90D-4EBB-940B-1ACD8A2D4CCF}"/>
              </a:ext>
            </a:extLst>
          </p:cNvPr>
          <p:cNvSpPr/>
          <p:nvPr/>
        </p:nvSpPr>
        <p:spPr>
          <a:xfrm>
            <a:off x="1795326" y="384717"/>
            <a:ext cx="1107804" cy="523220"/>
          </a:xfrm>
          <a:prstGeom prst="rect">
            <a:avLst/>
          </a:prstGeom>
          <a:solidFill>
            <a:srgbClr val="A9C03B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strong</a:t>
            </a:r>
          </a:p>
        </p:txBody>
      </p:sp>
    </p:spTree>
    <p:extLst>
      <p:ext uri="{BB962C8B-B14F-4D97-AF65-F5344CB8AC3E}">
        <p14:creationId xmlns:p14="http://schemas.microsoft.com/office/powerpoint/2010/main" val="10137876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origami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A16DB9A-29D9-41CC-AAF8-D545A58D04F1}"/>
              </a:ext>
            </a:extLst>
          </p:cNvPr>
          <p:cNvGrpSpPr/>
          <p:nvPr/>
        </p:nvGrpSpPr>
        <p:grpSpPr>
          <a:xfrm>
            <a:off x="0" y="-14068"/>
            <a:ext cx="12310282" cy="6883664"/>
            <a:chOff x="-59141" y="-56560"/>
            <a:chExt cx="12310282" cy="6883664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CA447BA1-9B40-4900-AFAC-89051CC2DA45}"/>
                </a:ext>
              </a:extLst>
            </p:cNvPr>
            <p:cNvGrpSpPr/>
            <p:nvPr/>
          </p:nvGrpSpPr>
          <p:grpSpPr>
            <a:xfrm>
              <a:off x="-59141" y="-56560"/>
              <a:ext cx="12310282" cy="6883664"/>
              <a:chOff x="-59141" y="-56560"/>
              <a:chExt cx="12310282" cy="6883664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114E3953-60DD-48C0-A6B7-3F4D05DB3B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6138"/>
              <a:stretch/>
            </p:blipFill>
            <p:spPr bwMode="auto">
              <a:xfrm>
                <a:off x="-59141" y="-56560"/>
                <a:ext cx="12310282" cy="68720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3"/>
                <a:extLst>
                  <a:ext uri="{FF2B5EF4-FFF2-40B4-BE49-F238E27FC236}">
                    <a16:creationId xmlns:a16="http://schemas.microsoft.com/office/drawing/2014/main" id="{3B5AD607-6257-4904-8564-20AF0B3F2881}"/>
                  </a:ext>
                </a:extLst>
              </p:cNvPr>
              <p:cNvSpPr/>
              <p:nvPr/>
            </p:nvSpPr>
            <p:spPr>
              <a:xfrm>
                <a:off x="10662682" y="6426994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DFC564A4-76C6-4E51-A7A3-008B027E53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59142" y="0"/>
              <a:ext cx="12191999" cy="6737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6" name="Picture 4">
            <a:extLst>
              <a:ext uri="{FF2B5EF4-FFF2-40B4-BE49-F238E27FC236}">
                <a16:creationId xmlns:a16="http://schemas.microsoft.com/office/drawing/2014/main" id="{7F6A07B7-384E-4195-A0C0-5AD965F6E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12755" y="3411240"/>
            <a:ext cx="4160001" cy="234000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AF76252-3EBC-4198-A4BB-A6ABAD0AFF8C}"/>
              </a:ext>
            </a:extLst>
          </p:cNvPr>
          <p:cNvSpPr/>
          <p:nvPr/>
        </p:nvSpPr>
        <p:spPr>
          <a:xfrm>
            <a:off x="3090250" y="688119"/>
            <a:ext cx="6011517" cy="954107"/>
          </a:xfrm>
          <a:prstGeom prst="rect">
            <a:avLst/>
          </a:prstGeom>
          <a:solidFill>
            <a:srgbClr val="ECE6BA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Some people think that whales are ugly </a:t>
            </a:r>
          </a:p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but in fact they are cute.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5E9AFD4-4818-4B5F-9406-578E486F7297}"/>
              </a:ext>
            </a:extLst>
          </p:cNvPr>
          <p:cNvSpPr/>
          <p:nvPr/>
        </p:nvSpPr>
        <p:spPr>
          <a:xfrm>
            <a:off x="3299858" y="2651933"/>
            <a:ext cx="785793" cy="523220"/>
          </a:xfrm>
          <a:prstGeom prst="rect">
            <a:avLst/>
          </a:prstGeom>
          <a:solidFill>
            <a:srgbClr val="A9C03B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ugly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040CB98C-5A13-4B30-9330-00660A02D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85781" y="3387006"/>
            <a:ext cx="3447513" cy="234000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52B6609-B05E-4EFC-B45E-ED291F53EEC1}"/>
              </a:ext>
            </a:extLst>
          </p:cNvPr>
          <p:cNvSpPr/>
          <p:nvPr/>
        </p:nvSpPr>
        <p:spPr>
          <a:xfrm>
            <a:off x="7787758" y="2640179"/>
            <a:ext cx="820417" cy="523220"/>
          </a:xfrm>
          <a:prstGeom prst="rect">
            <a:avLst/>
          </a:prstGeom>
          <a:solidFill>
            <a:srgbClr val="A9C03B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cute</a:t>
            </a:r>
          </a:p>
        </p:txBody>
      </p:sp>
    </p:spTree>
    <p:extLst>
      <p:ext uri="{BB962C8B-B14F-4D97-AF65-F5344CB8AC3E}">
        <p14:creationId xmlns:p14="http://schemas.microsoft.com/office/powerpoint/2010/main" val="14540786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origami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04BFCFB-12B7-498D-9FA6-A1CB4E035BF3}"/>
              </a:ext>
            </a:extLst>
          </p:cNvPr>
          <p:cNvGrpSpPr/>
          <p:nvPr/>
        </p:nvGrpSpPr>
        <p:grpSpPr>
          <a:xfrm>
            <a:off x="0" y="-14068"/>
            <a:ext cx="12310282" cy="6883664"/>
            <a:chOff x="-59141" y="-56560"/>
            <a:chExt cx="12310282" cy="6883664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2D80CD96-A316-4A52-942E-00CDEE750B7B}"/>
                </a:ext>
              </a:extLst>
            </p:cNvPr>
            <p:cNvGrpSpPr/>
            <p:nvPr/>
          </p:nvGrpSpPr>
          <p:grpSpPr>
            <a:xfrm>
              <a:off x="-59141" y="-56560"/>
              <a:ext cx="12310282" cy="6883664"/>
              <a:chOff x="-59141" y="-56560"/>
              <a:chExt cx="12310282" cy="6883664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1CFD24EB-C584-499F-AB39-DA9A5B79FC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6138"/>
              <a:stretch/>
            </p:blipFill>
            <p:spPr bwMode="auto">
              <a:xfrm>
                <a:off x="-59141" y="-56560"/>
                <a:ext cx="12310282" cy="68720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5"/>
                <a:extLst>
                  <a:ext uri="{FF2B5EF4-FFF2-40B4-BE49-F238E27FC236}">
                    <a16:creationId xmlns:a16="http://schemas.microsoft.com/office/drawing/2014/main" id="{81FE8A24-1C5A-4CAF-914F-901F744A624D}"/>
                  </a:ext>
                </a:extLst>
              </p:cNvPr>
              <p:cNvSpPr/>
              <p:nvPr/>
            </p:nvSpPr>
            <p:spPr>
              <a:xfrm>
                <a:off x="10662682" y="6426994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840BDF0C-08B2-4CD1-A108-3E6A4BA592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59142" y="0"/>
              <a:ext cx="12191999" cy="6737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D5897CE-C88D-411D-A72C-6DC4866834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449" y="2116861"/>
            <a:ext cx="4354169" cy="1792893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Go Getter  L1 Tk3_30">
            <a:hlinkClick r:id="" action="ppaction://media"/>
            <a:extLst>
              <a:ext uri="{FF2B5EF4-FFF2-40B4-BE49-F238E27FC236}">
                <a16:creationId xmlns:a16="http://schemas.microsoft.com/office/drawing/2014/main" id="{63D7C3F2-4F9F-480F-BEC4-77F29D2DB6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01733" y="1174181"/>
            <a:ext cx="6096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18BEBA7-E22C-476C-9C74-2D6782C794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3721" y="220439"/>
            <a:ext cx="4969565" cy="6417122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CB3BD28-E868-40EA-8B1E-24B6C3D5B53D}"/>
              </a:ext>
            </a:extLst>
          </p:cNvPr>
          <p:cNvSpPr/>
          <p:nvPr/>
        </p:nvSpPr>
        <p:spPr>
          <a:xfrm>
            <a:off x="8820353" y="1739051"/>
            <a:ext cx="1052520" cy="422109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9C1B3C1A-542A-4272-A086-0302523992AF}"/>
              </a:ext>
            </a:extLst>
          </p:cNvPr>
          <p:cNvSpPr/>
          <p:nvPr/>
        </p:nvSpPr>
        <p:spPr>
          <a:xfrm>
            <a:off x="6275932" y="4005172"/>
            <a:ext cx="1052520" cy="422109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34C19852-0185-4035-AAF1-E929C65BE5A9}"/>
              </a:ext>
            </a:extLst>
          </p:cNvPr>
          <p:cNvSpPr/>
          <p:nvPr/>
        </p:nvSpPr>
        <p:spPr>
          <a:xfrm>
            <a:off x="8820353" y="3991921"/>
            <a:ext cx="1052520" cy="422109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440E90A-10BD-42A5-A6A3-C54BF6481EEF}"/>
              </a:ext>
            </a:extLst>
          </p:cNvPr>
          <p:cNvSpPr/>
          <p:nvPr/>
        </p:nvSpPr>
        <p:spPr>
          <a:xfrm>
            <a:off x="6249427" y="6165281"/>
            <a:ext cx="1052520" cy="422109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7E23EE22-54CF-4C18-955F-868D59A2667B}"/>
              </a:ext>
            </a:extLst>
          </p:cNvPr>
          <p:cNvSpPr/>
          <p:nvPr/>
        </p:nvSpPr>
        <p:spPr>
          <a:xfrm>
            <a:off x="8793849" y="6178531"/>
            <a:ext cx="1052520" cy="422109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60600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origami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8B680EC-FEA8-4F03-9CE4-5148CBFBD834}"/>
              </a:ext>
            </a:extLst>
          </p:cNvPr>
          <p:cNvGrpSpPr/>
          <p:nvPr/>
        </p:nvGrpSpPr>
        <p:grpSpPr>
          <a:xfrm>
            <a:off x="0" y="-14068"/>
            <a:ext cx="12310282" cy="6883664"/>
            <a:chOff x="-59141" y="-56560"/>
            <a:chExt cx="12310282" cy="6883664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47EAC475-14B9-4507-AD38-6C87108ADB88}"/>
                </a:ext>
              </a:extLst>
            </p:cNvPr>
            <p:cNvGrpSpPr/>
            <p:nvPr/>
          </p:nvGrpSpPr>
          <p:grpSpPr>
            <a:xfrm>
              <a:off x="-59141" y="-56560"/>
              <a:ext cx="12310282" cy="6883664"/>
              <a:chOff x="-59141" y="-56560"/>
              <a:chExt cx="12310282" cy="6883664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1367204B-571D-4A4F-9A25-8A7500A952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6138"/>
              <a:stretch/>
            </p:blipFill>
            <p:spPr bwMode="auto">
              <a:xfrm>
                <a:off x="-59141" y="-56560"/>
                <a:ext cx="12310282" cy="68720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5"/>
                <a:extLst>
                  <a:ext uri="{FF2B5EF4-FFF2-40B4-BE49-F238E27FC236}">
                    <a16:creationId xmlns:a16="http://schemas.microsoft.com/office/drawing/2014/main" id="{D36069EC-7C17-47D2-9492-FE94549F90E4}"/>
                  </a:ext>
                </a:extLst>
              </p:cNvPr>
              <p:cNvSpPr/>
              <p:nvPr/>
            </p:nvSpPr>
            <p:spPr>
              <a:xfrm>
                <a:off x="10662682" y="6426994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8E2F85DC-B540-45FC-BE2C-99A6BF7844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59142" y="0"/>
              <a:ext cx="12191999" cy="6737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68F30D3-75EF-4051-BEF3-A033B3D9C4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6058" y="1675859"/>
            <a:ext cx="3876675" cy="676275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772B4B9-7BBD-4D58-9636-F937D4FA7E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1278" y="2784050"/>
            <a:ext cx="2826233" cy="812822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060106F-877E-4453-9728-AA6B830545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003" y="783892"/>
            <a:ext cx="5425453" cy="5254695"/>
          </a:xfrm>
          <a:prstGeom prst="rect">
            <a:avLst/>
          </a:prstGeom>
          <a:ln w="28575">
            <a:solidFill>
              <a:srgbClr val="D7945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E15A691F-0A54-48E3-A644-A1E0215BAC0B}"/>
              </a:ext>
            </a:extLst>
          </p:cNvPr>
          <p:cNvSpPr/>
          <p:nvPr/>
        </p:nvSpPr>
        <p:spPr>
          <a:xfrm>
            <a:off x="8508117" y="2759202"/>
            <a:ext cx="1338248" cy="422109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F21DCCC7-E8CA-4731-9351-301583853016}"/>
              </a:ext>
            </a:extLst>
          </p:cNvPr>
          <p:cNvSpPr/>
          <p:nvPr/>
        </p:nvSpPr>
        <p:spPr>
          <a:xfrm>
            <a:off x="8514745" y="3203146"/>
            <a:ext cx="1338248" cy="422109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Go Getter  L1 Tk3_31">
            <a:hlinkClick r:id="" action="ppaction://media"/>
            <a:extLst>
              <a:ext uri="{FF2B5EF4-FFF2-40B4-BE49-F238E27FC236}">
                <a16:creationId xmlns:a16="http://schemas.microsoft.com/office/drawing/2014/main" id="{82A71E81-DEB5-40D3-BAF9-0F2C1C9D2A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518168" y="1476740"/>
            <a:ext cx="6096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4064317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origami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215</Words>
  <Application>Microsoft Office PowerPoint</Application>
  <PresentationFormat>Широкоэкранный</PresentationFormat>
  <Paragraphs>61</Paragraphs>
  <Slides>10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AngsanaUPC</vt:lpstr>
      <vt:lpstr>Arial</vt:lpstr>
      <vt:lpstr>Calibri</vt:lpstr>
      <vt:lpstr>Calibri Light</vt:lpstr>
      <vt:lpstr>Edwardian Script ITC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Папахина</dc:creator>
  <cp:lastModifiedBy>Папахина</cp:lastModifiedBy>
  <cp:revision>3</cp:revision>
  <dcterms:created xsi:type="dcterms:W3CDTF">2021-11-03T07:52:26Z</dcterms:created>
  <dcterms:modified xsi:type="dcterms:W3CDTF">2021-11-03T13:37:57Z</dcterms:modified>
</cp:coreProperties>
</file>