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8" r:id="rId3"/>
    <p:sldId id="257" r:id="rId4"/>
    <p:sldId id="259" r:id="rId5"/>
    <p:sldId id="261" r:id="rId6"/>
    <p:sldId id="260" r:id="rId7"/>
    <p:sldId id="262" r:id="rId8"/>
    <p:sldId id="265" r:id="rId9"/>
    <p:sldId id="264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3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B9-7B1C-4CB6-8483-E08DA26D45A5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53A-520C-4E46-9554-2D6D4A40B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93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B9-7B1C-4CB6-8483-E08DA26D45A5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53A-520C-4E46-9554-2D6D4A40B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533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B9-7B1C-4CB6-8483-E08DA26D45A5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53A-520C-4E46-9554-2D6D4A40B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260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B9-7B1C-4CB6-8483-E08DA26D45A5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53A-520C-4E46-9554-2D6D4A40B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003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B9-7B1C-4CB6-8483-E08DA26D45A5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53A-520C-4E46-9554-2D6D4A40B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79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B9-7B1C-4CB6-8483-E08DA26D45A5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53A-520C-4E46-9554-2D6D4A40B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377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B9-7B1C-4CB6-8483-E08DA26D45A5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53A-520C-4E46-9554-2D6D4A40B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287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B9-7B1C-4CB6-8483-E08DA26D45A5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53A-520C-4E46-9554-2D6D4A40B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601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B9-7B1C-4CB6-8483-E08DA26D45A5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53A-520C-4E46-9554-2D6D4A40B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0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B9-7B1C-4CB6-8483-E08DA26D45A5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53A-520C-4E46-9554-2D6D4A40B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33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B9-7B1C-4CB6-8483-E08DA26D45A5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53A-520C-4E46-9554-2D6D4A40B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103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720B9-7B1C-4CB6-8483-E08DA26D45A5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6653A-520C-4E46-9554-2D6D4A40B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373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ятиугольник 2"/>
          <p:cNvSpPr/>
          <p:nvPr/>
        </p:nvSpPr>
        <p:spPr>
          <a:xfrm>
            <a:off x="0" y="4155541"/>
            <a:ext cx="3711920" cy="1131682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/>
              <a:t>China</a:t>
            </a:r>
            <a:endParaRPr lang="ru-RU" sz="9600" dirty="0"/>
          </a:p>
        </p:txBody>
      </p:sp>
      <p:sp>
        <p:nvSpPr>
          <p:cNvPr id="4" name="Пятиугольник 3"/>
          <p:cNvSpPr/>
          <p:nvPr/>
        </p:nvSpPr>
        <p:spPr>
          <a:xfrm>
            <a:off x="0" y="5439624"/>
            <a:ext cx="3711920" cy="1131682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/>
              <a:t>Chinese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4529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0" y="3449369"/>
            <a:ext cx="3413156" cy="1348967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/>
              <a:t>The UK</a:t>
            </a:r>
            <a:endParaRPr lang="ru-RU" sz="7200" dirty="0"/>
          </a:p>
        </p:txBody>
      </p:sp>
      <p:sp>
        <p:nvSpPr>
          <p:cNvPr id="3" name="Пятиугольник 2"/>
          <p:cNvSpPr/>
          <p:nvPr/>
        </p:nvSpPr>
        <p:spPr>
          <a:xfrm>
            <a:off x="0" y="5201215"/>
            <a:ext cx="3413156" cy="1348967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/>
              <a:t>British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2011527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0" y="5486400"/>
            <a:ext cx="2779414" cy="878186"/>
          </a:xfrm>
          <a:prstGeom prst="homePlat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French</a:t>
            </a:r>
            <a:endParaRPr lang="ru-RU" sz="5400" dirty="0"/>
          </a:p>
        </p:txBody>
      </p:sp>
      <p:sp>
        <p:nvSpPr>
          <p:cNvPr id="3" name="Пятиугольник 2"/>
          <p:cNvSpPr/>
          <p:nvPr/>
        </p:nvSpPr>
        <p:spPr>
          <a:xfrm>
            <a:off x="0" y="4253620"/>
            <a:ext cx="2779414" cy="878186"/>
          </a:xfrm>
          <a:prstGeom prst="homePlat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/>
              <a:t>France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370245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0" y="3947311"/>
            <a:ext cx="2924269" cy="1086415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Argentina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0" y="5303822"/>
            <a:ext cx="2924269" cy="1086415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Argentinian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96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0" y="3938257"/>
            <a:ext cx="2951430" cy="117695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Germany</a:t>
            </a:r>
            <a:endParaRPr lang="ru-RU" sz="4800" dirty="0"/>
          </a:p>
        </p:txBody>
      </p:sp>
      <p:sp>
        <p:nvSpPr>
          <p:cNvPr id="3" name="Пятиугольник 2"/>
          <p:cNvSpPr/>
          <p:nvPr/>
        </p:nvSpPr>
        <p:spPr>
          <a:xfrm>
            <a:off x="0" y="5376249"/>
            <a:ext cx="2951430" cy="117695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German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1020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0" y="3974471"/>
            <a:ext cx="3032910" cy="1140737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</a:rPr>
              <a:t>Poland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0" y="5285715"/>
            <a:ext cx="3032910" cy="1140737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</a:rPr>
              <a:t>Polish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844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0" y="3558011"/>
            <a:ext cx="2833734" cy="1095470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/>
              <a:t>Italy</a:t>
            </a:r>
            <a:endParaRPr lang="ru-RU" sz="7200" dirty="0"/>
          </a:p>
        </p:txBody>
      </p:sp>
      <p:sp>
        <p:nvSpPr>
          <p:cNvPr id="3" name="Пятиугольник 2"/>
          <p:cNvSpPr/>
          <p:nvPr/>
        </p:nvSpPr>
        <p:spPr>
          <a:xfrm>
            <a:off x="0" y="4996004"/>
            <a:ext cx="2833734" cy="1095470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/>
              <a:t>Italian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78125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0" y="615635"/>
            <a:ext cx="2833735" cy="113168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/>
              <a:t>Spain</a:t>
            </a:r>
            <a:endParaRPr lang="ru-RU" sz="6600" dirty="0"/>
          </a:p>
        </p:txBody>
      </p:sp>
      <p:sp>
        <p:nvSpPr>
          <p:cNvPr id="3" name="Пятиугольник 2"/>
          <p:cNvSpPr/>
          <p:nvPr/>
        </p:nvSpPr>
        <p:spPr>
          <a:xfrm>
            <a:off x="0" y="4689695"/>
            <a:ext cx="2833735" cy="113168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Spanish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8755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0" y="316871"/>
            <a:ext cx="3060072" cy="1158843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/>
              <a:t>Turkey</a:t>
            </a:r>
            <a:endParaRPr lang="ru-RU" sz="7200" dirty="0"/>
          </a:p>
        </p:txBody>
      </p:sp>
      <p:sp>
        <p:nvSpPr>
          <p:cNvPr id="3" name="Пятиугольник 2"/>
          <p:cNvSpPr/>
          <p:nvPr/>
        </p:nvSpPr>
        <p:spPr>
          <a:xfrm>
            <a:off x="0" y="5548265"/>
            <a:ext cx="3060072" cy="1158843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Turkish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69178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0" y="4019739"/>
            <a:ext cx="3603279" cy="132180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/>
              <a:t>The USA</a:t>
            </a:r>
            <a:endParaRPr lang="ru-RU" sz="6600" dirty="0"/>
          </a:p>
        </p:txBody>
      </p:sp>
      <p:sp>
        <p:nvSpPr>
          <p:cNvPr id="3" name="Пятиугольник 2"/>
          <p:cNvSpPr/>
          <p:nvPr/>
        </p:nvSpPr>
        <p:spPr>
          <a:xfrm>
            <a:off x="0" y="5536194"/>
            <a:ext cx="3603279" cy="132180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American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536066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22</Words>
  <Application>Microsoft Office PowerPoint</Application>
  <PresentationFormat>Экран (4:3)</PresentationFormat>
  <Paragraphs>20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RePack by Diakov</cp:lastModifiedBy>
  <cp:revision>4</cp:revision>
  <dcterms:created xsi:type="dcterms:W3CDTF">2020-09-08T08:51:33Z</dcterms:created>
  <dcterms:modified xsi:type="dcterms:W3CDTF">2020-09-08T09:21:02Z</dcterms:modified>
</cp:coreProperties>
</file>