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74" r:id="rId3"/>
    <p:sldId id="270" r:id="rId4"/>
    <p:sldId id="263" r:id="rId5"/>
    <p:sldId id="259" r:id="rId6"/>
    <p:sldId id="264" r:id="rId7"/>
    <p:sldId id="269" r:id="rId8"/>
    <p:sldId id="266" r:id="rId9"/>
    <p:sldId id="262" r:id="rId10"/>
    <p:sldId id="273" r:id="rId11"/>
    <p:sldId id="265" r:id="rId12"/>
    <p:sldId id="272" r:id="rId13"/>
    <p:sldId id="261" r:id="rId14"/>
    <p:sldId id="267" r:id="rId15"/>
    <p:sldId id="260" r:id="rId16"/>
    <p:sldId id="271" r:id="rId1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A8314F-2171-4CDF-B681-84029E25D985}" type="datetimeFigureOut">
              <a:rPr lang="es-ES" smtClean="0"/>
              <a:t>23/05/2014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59582-FE52-4917-ADB8-D12F941D7A4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599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54755"/>
      </p:ext>
    </p:extLst>
  </p:cSld>
  <p:clrMapOvr>
    <a:masterClrMapping/>
  </p:clrMapOvr>
  <p:transition spd="slow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395967"/>
      </p:ext>
    </p:extLst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624182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805979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037361"/>
      </p:ext>
    </p:extLst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3118274"/>
      </p:ext>
    </p:extLst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118784"/>
      </p:ext>
    </p:extLst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420995"/>
      </p:ext>
    </p:extLst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274310"/>
      </p:ext>
    </p:extLst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14278"/>
      </p:ext>
    </p:extLst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19798-379D-4705-B7D9-DB94B72AA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5A045-F51B-4412-94EC-5BA3653CA7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408298"/>
      </p:ext>
    </p:extLst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E19798-379D-4705-B7D9-DB94B72AA87E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23/05/2014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5A045-F51B-4412-94EC-5BA3653CA7A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2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microsoft.com/office/2007/relationships/hdphoto" Target="../media/hdphoto7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4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5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microsoft.com/office/2007/relationships/hdphoto" Target="../media/hdphoto8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6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microsoft.com/office/2007/relationships/hdphoto" Target="../media/hdphoto9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7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microsoft.com/office/2007/relationships/hdphoto" Target="../media/hdphoto10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8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microsoft.com/office/2007/relationships/hdphoto" Target="../media/hdphoto11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9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12.wdp"/><Relationship Id="rId5" Type="http://schemas.microsoft.com/office/2007/relationships/hdphoto" Target="../media/hdphoto2.wdp"/><Relationship Id="rId10" Type="http://schemas.openxmlformats.org/officeDocument/2006/relationships/image" Target="../media/image30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3.wdp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microsoft.com/office/2007/relationships/hdphoto" Target="../media/hdphoto4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4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5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7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8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9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microsoft.com/office/2007/relationships/hdphoto" Target="../media/hdphoto6.wdp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12" Type="http://schemas.openxmlformats.org/officeDocument/2006/relationships/image" Target="../media/image2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microsoft.com/office/2007/relationships/hdphoto" Target="../media/hdphoto2.wdp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339752" y="476672"/>
            <a:ext cx="5234061" cy="5464175"/>
          </a:xfrm>
          <a:prstGeom prst="rect">
            <a:avLst/>
          </a:prstGeom>
          <a:noFill/>
          <a:ln>
            <a:noFill/>
          </a:ln>
          <a:effectLst>
            <a:outerShdw blurRad="330200" dist="431800" dir="18180000" sy="23000" kx="-1200000" algn="bl" rotWithShape="0">
              <a:prstClr val="black">
                <a:alpha val="23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5362" name="Picture 2" descr="http://www.moverspackerschennai.com/New/images/clo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8882">
            <a:off x="679130" y="3329988"/>
            <a:ext cx="3766939" cy="2923596"/>
          </a:xfrm>
          <a:prstGeom prst="rect">
            <a:avLst/>
          </a:prstGeom>
          <a:noFill/>
          <a:effectLst>
            <a:outerShdw blurRad="368300" dist="63500" dir="2700000" algn="tl" rotWithShape="0">
              <a:prstClr val="black">
                <a:alpha val="7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26 Imagen"/>
          <p:cNvPicPr>
            <a:picLocks noChangeAspect="1"/>
          </p:cNvPicPr>
          <p:nvPr/>
        </p:nvPicPr>
        <p:blipFill rotWithShape="1"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6832578" y="5860249"/>
            <a:ext cx="1915886" cy="881119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828" y="1692268"/>
            <a:ext cx="3346428" cy="32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2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5473855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1743243" y="486544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971600" y="5361027"/>
            <a:ext cx="7344816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53"/>
              </a:avLst>
            </a:prstTxWarp>
            <a:spAutoFit/>
          </a:bodyPr>
          <a:lstStyle/>
          <a:p>
            <a:pPr algn="ctr"/>
            <a:r>
              <a:rPr lang="es-ES_tradnl" dirty="0" err="1" smtClean="0">
                <a:latin typeface="Comic Sans MS" panose="030F0702030302020204" pitchFamily="66" charset="0"/>
              </a:rPr>
              <a:t>They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had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fun</a:t>
            </a:r>
            <a:r>
              <a:rPr lang="es-ES_tradnl" dirty="0" smtClean="0">
                <a:latin typeface="Comic Sans MS" panose="030F0702030302020204" pitchFamily="66" charset="0"/>
              </a:rPr>
              <a:t> ___ </a:t>
            </a:r>
            <a:r>
              <a:rPr lang="es-ES_tradnl" dirty="0" err="1" smtClean="0">
                <a:latin typeface="Comic Sans MS" panose="030F0702030302020204" pitchFamily="66" charset="0"/>
              </a:rPr>
              <a:t>his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birthday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4133487" y="5224093"/>
            <a:ext cx="1158218" cy="989153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1" name="2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3714685" y="702568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835696" y="2339008"/>
              <a:ext cx="846068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on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1266" name="Picture 2" descr="http://dewey.district65.net/teachers/raskinj/006B2DAD-011F5307.1/91610_94800_0.gif?src=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133" l="0" r="98466">
                        <a14:foregroundMark x1="51227" y1="91618" x2="84049" y2="92197"/>
                        <a14:foregroundMark x1="64417" y1="50867" x2="69018" y2="49133"/>
                        <a14:foregroundMark x1="61350" y1="47977" x2="55521" y2="53757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650" y="3581916"/>
            <a:ext cx="2344262" cy="179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845449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00365 0.4296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" y="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5473855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675614" y="692696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>
                  <a:solidFill>
                    <a:srgbClr val="FF0000"/>
                  </a:solidFill>
                  <a:latin typeface="Arial Black" panose="020B0A04020102020204" pitchFamily="34" charset="0"/>
                </a:rPr>
                <a:t>o</a:t>
              </a:r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115616" y="5361027"/>
            <a:ext cx="6984776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53"/>
              </a:avLst>
            </a:prstTxWarp>
            <a:spAutoFit/>
          </a:bodyPr>
          <a:lstStyle/>
          <a:p>
            <a:pPr algn="ctr"/>
            <a:r>
              <a:rPr lang="es-ES_tradnl" dirty="0" err="1" smtClean="0">
                <a:latin typeface="Comic Sans MS" panose="030F0702030302020204" pitchFamily="66" charset="0"/>
              </a:rPr>
              <a:t>Valentine‘s</a:t>
            </a:r>
            <a:r>
              <a:rPr lang="es-ES_tradnl" dirty="0" smtClean="0">
                <a:latin typeface="Comic Sans MS" panose="030F0702030302020204" pitchFamily="66" charset="0"/>
              </a:rPr>
              <a:t> Day </a:t>
            </a:r>
            <a:r>
              <a:rPr lang="es-ES_tradnl" dirty="0" err="1" smtClean="0">
                <a:latin typeface="Comic Sans MS" panose="030F0702030302020204" pitchFamily="66" charset="0"/>
              </a:rPr>
              <a:t>is</a:t>
            </a:r>
            <a:r>
              <a:rPr lang="es-ES_tradnl" dirty="0" smtClean="0">
                <a:latin typeface="Comic Sans MS" panose="030F0702030302020204" pitchFamily="66" charset="0"/>
              </a:rPr>
              <a:t> ___ </a:t>
            </a:r>
            <a:r>
              <a:rPr lang="es-ES_tradnl" dirty="0" err="1" smtClean="0">
                <a:latin typeface="Comic Sans MS" panose="030F0702030302020204" pitchFamily="66" charset="0"/>
              </a:rPr>
              <a:t>February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4788043" y="5170916"/>
            <a:ext cx="1146059" cy="105832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1" name="2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pic>
        <p:nvPicPr>
          <p:cNvPr id="8194" name="Picture 2" descr="http://4.bp.blogspot.com/-oulUBSeIY7Q/UvzxjEwgi-I/AAAAAAAASpo/gunikBPwxFc/s1600/cupid2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33" y="3284984"/>
            <a:ext cx="2076043" cy="207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1710306" y="486544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439238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30156 0.461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9" y="2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5473855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1743243" y="486544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971600" y="5361027"/>
            <a:ext cx="7344816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53"/>
              </a:avLst>
            </a:prstTxWarp>
            <a:spAutoFit/>
          </a:bodyPr>
          <a:lstStyle/>
          <a:p>
            <a:pPr algn="ctr"/>
            <a:r>
              <a:rPr lang="es-ES_tradnl" dirty="0" err="1" smtClean="0">
                <a:latin typeface="Comic Sans MS" panose="030F0702030302020204" pitchFamily="66" charset="0"/>
              </a:rPr>
              <a:t>She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got</a:t>
            </a:r>
            <a:r>
              <a:rPr lang="es-ES_tradnl" dirty="0" smtClean="0">
                <a:latin typeface="Comic Sans MS" panose="030F0702030302020204" pitchFamily="66" charset="0"/>
              </a:rPr>
              <a:t> a </a:t>
            </a:r>
            <a:r>
              <a:rPr lang="es-ES_tradnl" dirty="0" err="1" smtClean="0">
                <a:latin typeface="Comic Sans MS" panose="030F0702030302020204" pitchFamily="66" charset="0"/>
              </a:rPr>
              <a:t>present</a:t>
            </a:r>
            <a:r>
              <a:rPr lang="es-ES_tradnl" dirty="0" smtClean="0">
                <a:latin typeface="Comic Sans MS" panose="030F0702030302020204" pitchFamily="66" charset="0"/>
              </a:rPr>
              <a:t> ___ Christmas </a:t>
            </a:r>
            <a:r>
              <a:rPr lang="es-ES_tradnl" dirty="0">
                <a:latin typeface="Comic Sans MS" panose="030F0702030302020204" pitchFamily="66" charset="0"/>
              </a:rPr>
              <a:t>D</a:t>
            </a:r>
            <a:r>
              <a:rPr lang="es-ES_tradnl" dirty="0" smtClean="0">
                <a:latin typeface="Comic Sans MS" panose="030F0702030302020204" pitchFamily="66" charset="0"/>
              </a:rPr>
              <a:t>ay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4415434" y="5149353"/>
            <a:ext cx="1158218" cy="1064389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1" name="2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3714685" y="702568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835696" y="2339008"/>
              <a:ext cx="846068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on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42" name="Picture 2" descr="http://content.mycutegraphics.com/graphics/christmas/girl-with-christmas-gift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243" y="3761852"/>
            <a:ext cx="1285883" cy="157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0661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02726 0.41922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4" y="2094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1619672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675614" y="692696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>
                  <a:solidFill>
                    <a:srgbClr val="FF0000"/>
                  </a:solidFill>
                  <a:latin typeface="Arial Black" panose="020B0A04020102020204" pitchFamily="34" charset="0"/>
                </a:rPr>
                <a:t>o</a:t>
              </a:r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899592" y="5361027"/>
            <a:ext cx="7344816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60"/>
              </a:avLst>
            </a:prstTxWarp>
            <a:spAutoFit/>
          </a:bodyPr>
          <a:lstStyle/>
          <a:p>
            <a:pPr algn="ctr"/>
            <a:r>
              <a:rPr lang="es-ES_tradnl" dirty="0" err="1" smtClean="0">
                <a:latin typeface="Comic Sans MS" panose="030F0702030302020204" pitchFamily="66" charset="0"/>
              </a:rPr>
              <a:t>They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visited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zoo __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weekend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4800597" y="5300651"/>
            <a:ext cx="954115" cy="869378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5586893" y="486544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2050" name="Picture 2" descr="http://www.thepapertiger.com/blog/wp-content/uploads/2010/11/zoo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769" b="99385" l="0" r="100000">
                        <a14:foregroundMark x1="37231" y1="56000" x2="41846" y2="56000"/>
                        <a14:foregroundMark x1="22462" y1="87385" x2="28923" y2="861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652" y="3586442"/>
            <a:ext cx="2087513" cy="1716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0728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224 0.4719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128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5473855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675614" y="692696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>
                  <a:solidFill>
                    <a:srgbClr val="FF0000"/>
                  </a:solidFill>
                  <a:latin typeface="Arial Black" panose="020B0A04020102020204" pitchFamily="34" charset="0"/>
                </a:rPr>
                <a:t>o</a:t>
              </a:r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971600" y="5361027"/>
            <a:ext cx="7272808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53"/>
              </a:avLst>
            </a:prstTxWarp>
            <a:spAutoFit/>
          </a:bodyPr>
          <a:lstStyle/>
          <a:p>
            <a:pPr algn="ctr"/>
            <a:r>
              <a:rPr lang="es-ES_tradnl" dirty="0" err="1" smtClean="0">
                <a:latin typeface="Comic Sans MS" panose="030F0702030302020204" pitchFamily="66" charset="0"/>
              </a:rPr>
              <a:t>She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goes</a:t>
            </a:r>
            <a:r>
              <a:rPr lang="es-ES_tradnl" dirty="0" smtClean="0">
                <a:latin typeface="Comic Sans MS" panose="030F0702030302020204" pitchFamily="66" charset="0"/>
              </a:rPr>
              <a:t> shopping ___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morning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4722644" y="5178023"/>
            <a:ext cx="1058199" cy="105832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1" name="2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pic>
        <p:nvPicPr>
          <p:cNvPr id="4" name="Picture 2" descr="http://1.bp.blogspot.com/-i-fUlrX7eRo/Tyx9vtH029I/AAAAAAAAAcI/68Zj2waOej4/s1600/girl_shopping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06" y="3649648"/>
            <a:ext cx="2181795" cy="165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1710306" y="486544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4641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27014 0.47199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07" y="2358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5473855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1743243" y="486544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403648" y="5361027"/>
            <a:ext cx="6408712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53"/>
              </a:avLst>
            </a:prstTxWarp>
            <a:spAutoFit/>
          </a:bodyPr>
          <a:lstStyle/>
          <a:p>
            <a:pPr algn="ctr"/>
            <a:r>
              <a:rPr lang="es-ES_tradnl" dirty="0" err="1" smtClean="0">
                <a:latin typeface="Comic Sans MS" panose="030F0702030302020204" pitchFamily="66" charset="0"/>
              </a:rPr>
              <a:t>They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play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chess</a:t>
            </a:r>
            <a:r>
              <a:rPr lang="es-ES_tradnl" dirty="0" smtClean="0">
                <a:latin typeface="Comic Sans MS" panose="030F0702030302020204" pitchFamily="66" charset="0"/>
              </a:rPr>
              <a:t> ___ </a:t>
            </a:r>
            <a:r>
              <a:rPr lang="es-ES_tradnl" dirty="0" err="1">
                <a:latin typeface="Comic Sans MS" panose="030F0702030302020204" pitchFamily="66" charset="0"/>
              </a:rPr>
              <a:t>S</a:t>
            </a:r>
            <a:r>
              <a:rPr lang="es-ES_tradnl" dirty="0" err="1" smtClean="0">
                <a:latin typeface="Comic Sans MS" panose="030F0702030302020204" pitchFamily="66" charset="0"/>
              </a:rPr>
              <a:t>unday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4865730" y="5158715"/>
            <a:ext cx="1273959" cy="1064389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1" name="2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3714685" y="702568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835696" y="2339008"/>
              <a:ext cx="846068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on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3074" name="Picture 2" descr="http://www.picgifs.com/clip-art/activities/playing-chess/clip-art-playing-chess-750640.jp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4965" y1="50000" x2="12943" y2="86029"/>
                        <a14:foregroundMark x1="97518" y1="48162" x2="88830" y2="882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79" y="3673232"/>
            <a:ext cx="2911140" cy="140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703373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08229 0.4402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2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5473855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1743243" y="486544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971600" y="5361027"/>
            <a:ext cx="7344816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53"/>
              </a:avLst>
            </a:prstTxWarp>
            <a:spAutoFit/>
          </a:bodyPr>
          <a:lstStyle/>
          <a:p>
            <a:pPr algn="ctr"/>
            <a:r>
              <a:rPr lang="es-ES_tradnl" dirty="0" err="1" smtClean="0">
                <a:latin typeface="Comic Sans MS" panose="030F0702030302020204" pitchFamily="66" charset="0"/>
              </a:rPr>
              <a:t>They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went</a:t>
            </a:r>
            <a:r>
              <a:rPr lang="es-ES_tradnl" dirty="0" smtClean="0">
                <a:latin typeface="Comic Sans MS" panose="030F0702030302020204" pitchFamily="66" charset="0"/>
              </a:rPr>
              <a:t> to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disco ___ </a:t>
            </a:r>
            <a:r>
              <a:rPr lang="es-ES_tradnl" dirty="0" err="1" smtClean="0">
                <a:latin typeface="Comic Sans MS" panose="030F0702030302020204" pitchFamily="66" charset="0"/>
              </a:rPr>
              <a:t>Saturday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night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4722476" y="5149353"/>
            <a:ext cx="1158218" cy="1064389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3714685" y="702568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835696" y="2339008"/>
              <a:ext cx="846068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on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9218" name="Picture 2" descr="http://www.polyvore.com/cgi/img-thing?.out=jpg&amp;size=l&amp;tid=69641138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3667" r="96000">
                        <a14:foregroundMark x1="28667" y1="61333" x2="26000" y2="67667"/>
                        <a14:foregroundMark x1="21333" y1="72333" x2="28000" y2="71333"/>
                        <a14:foregroundMark x1="20667" y1="66000" x2="19667" y2="72333"/>
                        <a14:foregroundMark x1="28000" y1="75333" x2="33333" y2="67667"/>
                        <a14:foregroundMark x1="24000" y1="58667" x2="22667" y2="61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412" r="9045"/>
          <a:stretch/>
        </p:blipFill>
        <p:spPr bwMode="auto">
          <a:xfrm>
            <a:off x="1478391" y="3683721"/>
            <a:ext cx="2301521" cy="1617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14313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0.06667 0.4296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214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1619672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675614" y="692696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>
                  <a:solidFill>
                    <a:srgbClr val="FF0000"/>
                  </a:solidFill>
                  <a:latin typeface="Arial Black" panose="020B0A04020102020204" pitchFamily="34" charset="0"/>
                </a:rPr>
                <a:t>o</a:t>
              </a:r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403648" y="5361027"/>
            <a:ext cx="6408712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53"/>
              </a:avLst>
            </a:prstTxWarp>
            <a:spAutoFit/>
          </a:bodyPr>
          <a:lstStyle/>
          <a:p>
            <a:pPr algn="ctr"/>
            <a:r>
              <a:rPr lang="es-ES_tradnl" dirty="0" smtClean="0">
                <a:latin typeface="Comic Sans MS" panose="030F0702030302020204" pitchFamily="66" charset="0"/>
              </a:rPr>
              <a:t>He </a:t>
            </a:r>
            <a:r>
              <a:rPr lang="es-ES_tradnl" dirty="0" err="1" smtClean="0">
                <a:latin typeface="Comic Sans MS" panose="030F0702030302020204" pitchFamily="66" charset="0"/>
              </a:rPr>
              <a:t>had</a:t>
            </a:r>
            <a:r>
              <a:rPr lang="es-ES_tradnl" dirty="0" smtClean="0">
                <a:latin typeface="Comic Sans MS" panose="030F0702030302020204" pitchFamily="66" charset="0"/>
              </a:rPr>
              <a:t> lunch ___ </a:t>
            </a:r>
            <a:r>
              <a:rPr lang="es-ES_tradnl" dirty="0" err="1" smtClean="0">
                <a:latin typeface="Comic Sans MS" panose="030F0702030302020204" pitchFamily="66" charset="0"/>
              </a:rPr>
              <a:t>noon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4998705" y="5102694"/>
            <a:ext cx="1359296" cy="1176431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5586893" y="486544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32" name="Picture 8" descr="http://petroglyph.aps.edu/Images/lunch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37426" y1="10015" x2="17976" y2="15663"/>
                        <a14:foregroundMark x1="76326" y1="76054" x2="83006" y2="82982"/>
                        <a14:foregroundMark x1="87328" y1="76581" x2="87033" y2="82982"/>
                        <a14:backgroundMark x1="7564" y1="6627" x2="3831" y2="52937"/>
                        <a14:backgroundMark x1="78978" y1="62952" x2="76326" y2="640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74" y="3608782"/>
            <a:ext cx="2468143" cy="1620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756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07517 0.4928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67" y="2463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5473855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1743243" y="486544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971600" y="5361027"/>
            <a:ext cx="7344816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53"/>
              </a:avLst>
            </a:prstTxWarp>
            <a:spAutoFit/>
          </a:bodyPr>
          <a:lstStyle/>
          <a:p>
            <a:pPr algn="ctr"/>
            <a:r>
              <a:rPr lang="es-ES_tradnl" dirty="0" smtClean="0">
                <a:latin typeface="Comic Sans MS" panose="030F0702030302020204" pitchFamily="66" charset="0"/>
              </a:rPr>
              <a:t>Christmas </a:t>
            </a:r>
            <a:r>
              <a:rPr lang="es-ES_tradnl" dirty="0" err="1" smtClean="0">
                <a:latin typeface="Comic Sans MS" panose="030F0702030302020204" pitchFamily="66" charset="0"/>
              </a:rPr>
              <a:t>is</a:t>
            </a:r>
            <a:r>
              <a:rPr lang="es-ES_tradnl" dirty="0" smtClean="0">
                <a:latin typeface="Comic Sans MS" panose="030F0702030302020204" pitchFamily="66" charset="0"/>
              </a:rPr>
              <a:t> ___ 25th </a:t>
            </a:r>
            <a:r>
              <a:rPr lang="es-ES_tradnl" dirty="0" err="1" smtClean="0">
                <a:latin typeface="Comic Sans MS" panose="030F0702030302020204" pitchFamily="66" charset="0"/>
              </a:rPr>
              <a:t>December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3569586" y="5158715"/>
            <a:ext cx="1273959" cy="1064389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1" name="2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pic>
        <p:nvPicPr>
          <p:cNvPr id="6148" name="Picture 4" descr="http://icons.iconarchive.com/icons/gpritiranjan/simple-christmas/512/christmas-tree-icon.png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05" y="3425177"/>
            <a:ext cx="2952328" cy="224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3714685" y="702568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835696" y="2339008"/>
              <a:ext cx="846068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on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3629151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4.07407E-6 L -0.05156 0.44028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7" y="220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1619672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675614" y="692696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>
                  <a:solidFill>
                    <a:srgbClr val="FF0000"/>
                  </a:solidFill>
                  <a:latin typeface="Arial Black" panose="020B0A04020102020204" pitchFamily="34" charset="0"/>
                </a:rPr>
                <a:t>o</a:t>
              </a:r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971600" y="5361027"/>
            <a:ext cx="7128792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60"/>
              </a:avLst>
            </a:prstTxWarp>
            <a:spAutoFit/>
          </a:bodyPr>
          <a:lstStyle/>
          <a:p>
            <a:pPr algn="ctr"/>
            <a:r>
              <a:rPr lang="es-ES_tradnl" dirty="0" smtClean="0">
                <a:latin typeface="Comic Sans MS" panose="030F0702030302020204" pitchFamily="66" charset="0"/>
              </a:rPr>
              <a:t>Santa comes to </a:t>
            </a:r>
            <a:r>
              <a:rPr lang="es-ES_tradnl" dirty="0" err="1" smtClean="0">
                <a:latin typeface="Comic Sans MS" panose="030F0702030302020204" pitchFamily="66" charset="0"/>
              </a:rPr>
              <a:t>town</a:t>
            </a:r>
            <a:r>
              <a:rPr lang="es-ES_tradnl" dirty="0" smtClean="0">
                <a:latin typeface="Comic Sans MS" panose="030F0702030302020204" pitchFamily="66" charset="0"/>
              </a:rPr>
              <a:t> __ Christmas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5148883" y="5255096"/>
            <a:ext cx="1010968" cy="996357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5586893" y="486544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pic>
        <p:nvPicPr>
          <p:cNvPr id="6146" name="Picture 2" descr="http://2.bp.blogspot.com/-5vCXUwxYje8/UqWNqBYy5AI/AAAAAAAABMU/pZLrVmu7qvI/s1600/png_3002-Christmas-Santa-Sleigh-And-Reinde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2"/>
            <a:ext cx="3187497" cy="120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72944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08299 0.45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49" y="22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5473855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675614" y="692696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>
                  <a:solidFill>
                    <a:srgbClr val="FF0000"/>
                  </a:solidFill>
                  <a:latin typeface="Arial Black" panose="020B0A04020102020204" pitchFamily="34" charset="0"/>
                </a:rPr>
                <a:t>o</a:t>
              </a:r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403648" y="5361027"/>
            <a:ext cx="6408712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53"/>
              </a:avLst>
            </a:prstTxWarp>
            <a:spAutoFit/>
          </a:bodyPr>
          <a:lstStyle/>
          <a:p>
            <a:pPr algn="ctr"/>
            <a:r>
              <a:rPr lang="es-ES_tradnl" dirty="0" smtClean="0">
                <a:latin typeface="Comic Sans MS" panose="030F0702030302020204" pitchFamily="66" charset="0"/>
              </a:rPr>
              <a:t>He </a:t>
            </a:r>
            <a:r>
              <a:rPr lang="es-ES_tradnl" dirty="0" err="1" smtClean="0">
                <a:latin typeface="Comic Sans MS" panose="030F0702030302020204" pitchFamily="66" charset="0"/>
              </a:rPr>
              <a:t>was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born</a:t>
            </a:r>
            <a:r>
              <a:rPr lang="es-ES_tradnl" dirty="0" smtClean="0">
                <a:latin typeface="Comic Sans MS" panose="030F0702030302020204" pitchFamily="66" charset="0"/>
              </a:rPr>
              <a:t> ___ 1987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5041373" y="5102694"/>
            <a:ext cx="1273959" cy="1176431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1" name="2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pic>
        <p:nvPicPr>
          <p:cNvPr id="2050" name="Picture 2" descr="http://www.clipartbest.com/cliparts/Rid/exM/RidexMri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467" y="3612967"/>
            <a:ext cx="2160240" cy="16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1710306" y="486544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164032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11111E-6 L 0.33316 0.48241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49" y="24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1619672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675614" y="692696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>
                  <a:solidFill>
                    <a:srgbClr val="FF0000"/>
                  </a:solidFill>
                  <a:latin typeface="Arial Black" panose="020B0A04020102020204" pitchFamily="34" charset="0"/>
                </a:rPr>
                <a:t>o</a:t>
              </a:r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971600" y="5361027"/>
            <a:ext cx="7272808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60"/>
              </a:avLst>
            </a:prstTxWarp>
            <a:spAutoFit/>
          </a:bodyPr>
          <a:lstStyle/>
          <a:p>
            <a:pPr algn="ctr"/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bus </a:t>
            </a:r>
            <a:r>
              <a:rPr lang="es-ES_tradnl" dirty="0" err="1" smtClean="0">
                <a:latin typeface="Comic Sans MS" panose="030F0702030302020204" pitchFamily="66" charset="0"/>
              </a:rPr>
              <a:t>is</a:t>
            </a:r>
            <a:r>
              <a:rPr lang="es-ES_tradnl" dirty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leaving</a:t>
            </a:r>
            <a:r>
              <a:rPr lang="es-ES_tradnl" dirty="0" smtClean="0">
                <a:latin typeface="Comic Sans MS" panose="030F0702030302020204" pitchFamily="66" charset="0"/>
              </a:rPr>
              <a:t> __ </a:t>
            </a:r>
            <a:r>
              <a:rPr lang="es-ES_tradnl" dirty="0" err="1" smtClean="0">
                <a:latin typeface="Comic Sans MS" panose="030F0702030302020204" pitchFamily="66" charset="0"/>
              </a:rPr>
              <a:t>two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o’clock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4792227" y="5305145"/>
            <a:ext cx="1010968" cy="885259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5586893" y="486544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pic>
        <p:nvPicPr>
          <p:cNvPr id="7170" name="Picture 2" descr="https://cdn1.iconfinder.com/data/icons/Travel_Icon_Pack/PNG/bus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311" y="3674190"/>
            <a:ext cx="1699026" cy="169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1823578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3802 0.461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2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5473855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675614" y="692696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>
                  <a:solidFill>
                    <a:srgbClr val="FF0000"/>
                  </a:solidFill>
                  <a:latin typeface="Arial Black" panose="020B0A04020102020204" pitchFamily="34" charset="0"/>
                </a:rPr>
                <a:t>o</a:t>
              </a:r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1" name="2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9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pic>
        <p:nvPicPr>
          <p:cNvPr id="22" name="Picture 2" descr="http://www.ourclassweb.com/images/scrappin_doodles/columbus/columbus1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409" y="3645024"/>
            <a:ext cx="1523487" cy="159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22 CuadroTexto"/>
          <p:cNvSpPr txBox="1"/>
          <p:nvPr/>
        </p:nvSpPr>
        <p:spPr>
          <a:xfrm>
            <a:off x="899592" y="5361027"/>
            <a:ext cx="7272808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53"/>
              </a:avLst>
            </a:prstTxWarp>
            <a:spAutoFit/>
          </a:bodyPr>
          <a:lstStyle/>
          <a:p>
            <a:pPr algn="ctr"/>
            <a:r>
              <a:rPr lang="es-ES_tradnl" dirty="0" err="1" smtClean="0">
                <a:latin typeface="Comic Sans MS" panose="030F0702030302020204" pitchFamily="66" charset="0"/>
              </a:rPr>
              <a:t>America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was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discovered</a:t>
            </a:r>
            <a:r>
              <a:rPr lang="es-ES_tradnl" dirty="0" smtClean="0">
                <a:latin typeface="Comic Sans MS" panose="030F0702030302020204" pitchFamily="66" charset="0"/>
              </a:rPr>
              <a:t> ___ 1492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6018788" y="5178023"/>
            <a:ext cx="1058199" cy="1058322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1710306" y="486544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9642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41181 0.461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590" y="2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5473855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675614" y="692696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>
                  <a:solidFill>
                    <a:srgbClr val="FF0000"/>
                  </a:solidFill>
                  <a:latin typeface="Arial Black" panose="020B0A04020102020204" pitchFamily="34" charset="0"/>
                </a:rPr>
                <a:t>o</a:t>
              </a:r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971600" y="5361027"/>
            <a:ext cx="7272808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2653"/>
              </a:avLst>
            </a:prstTxWarp>
            <a:spAutoFit/>
          </a:bodyPr>
          <a:lstStyle/>
          <a:p>
            <a:pPr algn="ctr"/>
            <a:r>
              <a:rPr lang="es-ES_tradnl" dirty="0" err="1" smtClean="0">
                <a:latin typeface="Comic Sans MS" panose="030F0702030302020204" pitchFamily="66" charset="0"/>
              </a:rPr>
              <a:t>She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goes</a:t>
            </a:r>
            <a:r>
              <a:rPr lang="es-ES_tradnl" dirty="0" smtClean="0">
                <a:latin typeface="Comic Sans MS" panose="030F0702030302020204" pitchFamily="66" charset="0"/>
              </a:rPr>
              <a:t> to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beach</a:t>
            </a:r>
            <a:r>
              <a:rPr lang="es-ES_tradnl" dirty="0" smtClean="0">
                <a:latin typeface="Comic Sans MS" panose="030F0702030302020204" pitchFamily="66" charset="0"/>
              </a:rPr>
              <a:t> ___ </a:t>
            </a:r>
            <a:r>
              <a:rPr lang="es-ES_tradnl" dirty="0" err="1" smtClean="0">
                <a:latin typeface="Comic Sans MS" panose="030F0702030302020204" pitchFamily="66" charset="0"/>
              </a:rPr>
              <a:t>Summer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5436694" y="5178023"/>
            <a:ext cx="1058199" cy="1058322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21" name="20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pic>
        <p:nvPicPr>
          <p:cNvPr id="9218" name="Picture 2" descr="http://www.babyhazelgames.com/games/images/baby-hazel-at-beach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486" y="3703457"/>
            <a:ext cx="200025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10 Grupo"/>
          <p:cNvGrpSpPr/>
          <p:nvPr/>
        </p:nvGrpSpPr>
        <p:grpSpPr>
          <a:xfrm>
            <a:off x="1710306" y="486544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726681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0.36459 0.45093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29" y="225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4548375" y="233072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iconshock.com/img_jpg/BETA/accounting/jpg/256/stamp_icon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781" r="97266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201" r="8708"/>
          <a:stretch/>
        </p:blipFill>
        <p:spPr bwMode="auto">
          <a:xfrm>
            <a:off x="2917611" y="207804"/>
            <a:ext cx="1607801" cy="1911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ilindro"/>
          <p:cNvSpPr/>
          <p:nvPr/>
        </p:nvSpPr>
        <p:spPr>
          <a:xfrm>
            <a:off x="1835696" y="1427004"/>
            <a:ext cx="5328592" cy="765666"/>
          </a:xfrm>
          <a:prstGeom prst="can">
            <a:avLst>
              <a:gd name="adj" fmla="val 50000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3" name="2 Grupo"/>
          <p:cNvGrpSpPr/>
          <p:nvPr/>
        </p:nvGrpSpPr>
        <p:grpSpPr>
          <a:xfrm>
            <a:off x="1619672" y="486544"/>
            <a:ext cx="2050473" cy="2438400"/>
            <a:chOff x="1219200" y="476672"/>
            <a:chExt cx="2050473" cy="2438400"/>
          </a:xfrm>
        </p:grpSpPr>
        <p:pic>
          <p:nvPicPr>
            <p:cNvPr id="1026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01" r="8708"/>
            <a:stretch/>
          </p:blipFill>
          <p:spPr bwMode="auto">
            <a:xfrm>
              <a:off x="1219200" y="476672"/>
              <a:ext cx="2050473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1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B0F0"/>
                  </a:solidFill>
                  <a:latin typeface="Arial Black" panose="020B0A04020102020204" pitchFamily="34" charset="0"/>
                </a:rPr>
                <a:t>in</a:t>
              </a:r>
              <a:endParaRPr lang="es-ES" dirty="0">
                <a:solidFill>
                  <a:srgbClr val="00B0F0"/>
                </a:solidFill>
                <a:latin typeface="Arial Black" panose="020B0A04020102020204" pitchFamily="34" charset="0"/>
              </a:endParaRPr>
            </a:p>
          </p:txBody>
        </p:sp>
      </p:grpSp>
      <p:pic>
        <p:nvPicPr>
          <p:cNvPr id="1028" name="Picture 4" descr="http://0.static.wix.com/media/58368a_e2f2c168ec70378c28874e1111d1b665.png_5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968"/>
            <a:ext cx="9144000" cy="3528392"/>
          </a:xfrm>
          <a:prstGeom prst="trapezoid">
            <a:avLst>
              <a:gd name="adj" fmla="val 22636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3.gstatic.com/images?q=tbn:ANd9GcQyrDkJQ9YmWrvBjXWxTX54MSn6T9Dz5Bwbg9tBSpoeuMT8gMlW2w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01008"/>
            <a:ext cx="7848872" cy="2830623"/>
          </a:xfrm>
          <a:prstGeom prst="trapezoid">
            <a:avLst>
              <a:gd name="adj" fmla="val 22731"/>
            </a:avLst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3675614" y="692696"/>
            <a:ext cx="1904498" cy="2438400"/>
            <a:chOff x="1337707" y="476672"/>
            <a:chExt cx="1904498" cy="2438400"/>
          </a:xfrm>
        </p:grpSpPr>
        <p:pic>
          <p:nvPicPr>
            <p:cNvPr id="9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061" r="9835"/>
            <a:stretch/>
          </p:blipFill>
          <p:spPr bwMode="auto">
            <a:xfrm>
              <a:off x="1337707" y="476672"/>
              <a:ext cx="1904498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900451" y="2382852"/>
              <a:ext cx="784835" cy="326068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err="1">
                  <a:solidFill>
                    <a:srgbClr val="FF0000"/>
                  </a:solidFill>
                  <a:latin typeface="Arial Black" panose="020B0A04020102020204" pitchFamily="34" charset="0"/>
                </a:rPr>
                <a:t>o</a:t>
              </a:r>
              <a:r>
                <a:rPr lang="es-ES_tradnl" dirty="0" err="1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n</a:t>
              </a:r>
              <a:endParaRPr lang="es-ES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6" name="5 CuadroTexto"/>
          <p:cNvSpPr txBox="1"/>
          <p:nvPr/>
        </p:nvSpPr>
        <p:spPr>
          <a:xfrm>
            <a:off x="1115616" y="5361027"/>
            <a:ext cx="6984776" cy="657364"/>
          </a:xfrm>
          <a:prstGeom prst="rect">
            <a:avLst/>
          </a:prstGeom>
          <a:noFill/>
        </p:spPr>
        <p:txBody>
          <a:bodyPr wrap="square" rtlCol="0">
            <a:prstTxWarp prst="textFadeUp">
              <a:avLst>
                <a:gd name="adj" fmla="val 1860"/>
              </a:avLst>
            </a:prstTxWarp>
            <a:spAutoFit/>
          </a:bodyPr>
          <a:lstStyle/>
          <a:p>
            <a:pPr algn="ctr"/>
            <a:r>
              <a:rPr lang="es-ES_tradnl" dirty="0" smtClean="0">
                <a:latin typeface="Comic Sans MS" panose="030F0702030302020204" pitchFamily="66" charset="0"/>
              </a:rPr>
              <a:t>He </a:t>
            </a:r>
            <a:r>
              <a:rPr lang="es-ES_tradnl" dirty="0" err="1" smtClean="0">
                <a:latin typeface="Comic Sans MS" panose="030F0702030302020204" pitchFamily="66" charset="0"/>
              </a:rPr>
              <a:t>arrived</a:t>
            </a:r>
            <a:r>
              <a:rPr lang="es-ES_tradnl" dirty="0" smtClean="0">
                <a:latin typeface="Comic Sans MS" panose="030F0702030302020204" pitchFamily="66" charset="0"/>
              </a:rPr>
              <a:t> home __ </a:t>
            </a:r>
            <a:r>
              <a:rPr lang="es-ES_tradnl" dirty="0" err="1" smtClean="0">
                <a:latin typeface="Comic Sans MS" panose="030F0702030302020204" pitchFamily="66" charset="0"/>
              </a:rPr>
              <a:t>midnight</a:t>
            </a:r>
            <a:endParaRPr lang="es-ES" dirty="0">
              <a:latin typeface="Comic Sans MS" panose="030F0702030302020204" pitchFamily="66" charset="0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0" y="6669360"/>
            <a:ext cx="9144000" cy="188640"/>
          </a:xfrm>
          <a:prstGeom prst="rect">
            <a:avLst/>
          </a:prstGeom>
          <a:blipFill>
            <a:blip r:embed="rId8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1401">
            <a:off x="4933043" y="5243751"/>
            <a:ext cx="1151231" cy="996357"/>
          </a:xfrm>
          <a:prstGeom prst="rect">
            <a:avLst/>
          </a:prstGeom>
        </p:spPr>
      </p:pic>
      <p:grpSp>
        <p:nvGrpSpPr>
          <p:cNvPr id="11" name="10 Grupo"/>
          <p:cNvGrpSpPr/>
          <p:nvPr/>
        </p:nvGrpSpPr>
        <p:grpSpPr>
          <a:xfrm>
            <a:off x="5586893" y="486544"/>
            <a:ext cx="1937435" cy="2438400"/>
            <a:chOff x="1332238" y="476672"/>
            <a:chExt cx="1937435" cy="2438400"/>
          </a:xfrm>
        </p:grpSpPr>
        <p:pic>
          <p:nvPicPr>
            <p:cNvPr id="12" name="Picture 2" descr="http://www.iconshock.com/img_jpg/BETA/accounting/jpg/256/stamp_icon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781" r="97266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37" r="8708"/>
            <a:stretch/>
          </p:blipFill>
          <p:spPr bwMode="auto">
            <a:xfrm>
              <a:off x="1332238" y="476672"/>
              <a:ext cx="1937435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12 CuadroTexto"/>
            <p:cNvSpPr txBox="1"/>
            <p:nvPr/>
          </p:nvSpPr>
          <p:spPr>
            <a:xfrm>
              <a:off x="1979712" y="227687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s-ES_tradnl" dirty="0" smtClean="0">
                  <a:solidFill>
                    <a:srgbClr val="00FF00"/>
                  </a:solidFill>
                  <a:latin typeface="Arial Black" panose="020B0A04020102020204" pitchFamily="34" charset="0"/>
                </a:rPr>
                <a:t>at</a:t>
              </a:r>
              <a:endParaRPr lang="es-ES" dirty="0">
                <a:solidFill>
                  <a:srgbClr val="00FF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16" name="15 CuadroTexto"/>
          <p:cNvSpPr txBox="1"/>
          <p:nvPr/>
        </p:nvSpPr>
        <p:spPr>
          <a:xfrm>
            <a:off x="4427984" y="3789040"/>
            <a:ext cx="3348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err="1" smtClean="0">
                <a:latin typeface="Comic Sans MS" panose="030F0702030302020204" pitchFamily="66" charset="0"/>
              </a:rPr>
              <a:t>Click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on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the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right</a:t>
            </a:r>
            <a:r>
              <a:rPr lang="es-ES_tradnl" dirty="0" smtClean="0">
                <a:latin typeface="Comic Sans MS" panose="030F0702030302020204" pitchFamily="66" charset="0"/>
              </a:rPr>
              <a:t> </a:t>
            </a:r>
            <a:r>
              <a:rPr lang="es-ES_tradnl" dirty="0" err="1" smtClean="0">
                <a:latin typeface="Comic Sans MS" panose="030F0702030302020204" pitchFamily="66" charset="0"/>
              </a:rPr>
              <a:t>preposition</a:t>
            </a:r>
            <a:endParaRPr lang="es-ES" dirty="0">
              <a:latin typeface="Comic Sans MS" panose="030F0702030302020204" pitchFamily="66" charset="0"/>
            </a:endParaRPr>
          </a:p>
        </p:txBody>
      </p:sp>
      <p:pic>
        <p:nvPicPr>
          <p:cNvPr id="17" name="16 Imagen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10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547845"/>
            <a:ext cx="1718931" cy="402201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1870407" y="3645023"/>
            <a:ext cx="2056270" cy="1592621"/>
            <a:chOff x="1870407" y="3551687"/>
            <a:chExt cx="2056270" cy="1809340"/>
          </a:xfrm>
        </p:grpSpPr>
        <p:pic>
          <p:nvPicPr>
            <p:cNvPr id="14" name="13 Imagen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70407" y="3551687"/>
              <a:ext cx="1260630" cy="1809340"/>
            </a:xfrm>
            <a:prstGeom prst="rect">
              <a:avLst/>
            </a:prstGeom>
          </p:spPr>
        </p:pic>
        <p:pic>
          <p:nvPicPr>
            <p:cNvPr id="4" name="Picture 2" descr="http://www.staceyreid.com/news/wp-content/uploads/2011/08/secure.png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29501" b="100000" l="0" r="52000">
                          <a14:foregroundMark x1="2667" y1="36129" x2="10125" y2="36825"/>
                          <a14:foregroundMark x1="11542" y1="36498" x2="22208" y2="52496"/>
                          <a14:foregroundMark x1="19708" y1="38584" x2="28583" y2="36825"/>
                          <a14:foregroundMark x1="11208" y1="56342" x2="33208" y2="70949"/>
                          <a14:foregroundMark x1="34250" y1="47300" x2="42417" y2="47627"/>
                          <a14:foregroundMark x1="38167" y1="73404" x2="41708" y2="72013"/>
                          <a14:foregroundMark x1="15417" y1="83347" x2="20542" y2="82447"/>
                          <a14:foregroundMark x1="11000" y1="93658" x2="14958" y2="93167"/>
                          <a14:foregroundMark x1="13792" y1="88830" x2="13792" y2="92267"/>
                          <a14:foregroundMark x1="11000" y1="60720" x2="9833" y2="80155"/>
                          <a14:foregroundMark x1="9833" y1="81301" x2="10792" y2="86334"/>
                          <a14:foregroundMark x1="20083" y1="39239" x2="28000" y2="41980"/>
                          <a14:foregroundMark x1="5875" y1="38093" x2="6583" y2="41530"/>
                          <a14:foregroundMark x1="10792" y1="46113" x2="12417" y2="46768"/>
                          <a14:foregroundMark x1="10542" y1="44517" x2="9167" y2="44517"/>
                          <a14:foregroundMark x1="10333" y1="43822" x2="14500" y2="45867"/>
                          <a14:foregroundMark x1="1250" y1="36047" x2="1917" y2="34452"/>
                          <a14:foregroundMark x1="10333" y1="65221" x2="9542" y2="72668"/>
                          <a14:foregroundMark x1="9708" y1="72545" x2="9708" y2="80687"/>
                          <a14:foregroundMark x1="15958" y1="53887" x2="27458" y2="60720"/>
                          <a14:foregroundMark x1="34917" y1="51350" x2="32958" y2="63789"/>
                          <a14:foregroundMark x1="33375" y1="62561" x2="34458" y2="65466"/>
                          <a14:foregroundMark x1="34042" y1="66203" x2="34458" y2="67962"/>
                          <a14:foregroundMark x1="34750" y1="66121" x2="34750" y2="66121"/>
                          <a14:foregroundMark x1="34583" y1="67594" x2="36833" y2="70458"/>
                          <a14:foregroundMark x1="35292" y1="73282" x2="38417" y2="77414"/>
                          <a14:foregroundMark x1="35292" y1="75491" x2="36833" y2="84043"/>
                          <a14:foregroundMark x1="38792" y1="76432" x2="41667" y2="75982"/>
                          <a14:foregroundMark x1="39333" y1="78110" x2="42833" y2="75409"/>
                          <a14:foregroundMark x1="37875" y1="71399" x2="37000" y2="71849"/>
                          <a14:foregroundMark x1="38708" y1="71072" x2="40875" y2="69354"/>
                          <a14:foregroundMark x1="38333" y1="70540" x2="37542" y2="70949"/>
                          <a14:foregroundMark x1="40417" y1="69190" x2="39333" y2="70008"/>
                          <a14:foregroundMark x1="41042" y1="69108" x2="42292" y2="68863"/>
                          <a14:foregroundMark x1="42583" y1="68944" x2="43750" y2="69640"/>
                          <a14:foregroundMark x1="42375" y1="70172" x2="42750" y2="73691"/>
                          <a14:foregroundMark x1="43375" y1="68781" x2="45167" y2="67962"/>
                          <a14:foregroundMark x1="45542" y1="67881" x2="46708" y2="68208"/>
                          <a14:foregroundMark x1="46875" y1="68576" x2="44542" y2="68863"/>
                          <a14:foregroundMark x1="43750" y1="70090" x2="43583" y2="71154"/>
                          <a14:foregroundMark x1="44292" y1="69722" x2="45375" y2="69354"/>
                          <a14:foregroundMark x1="45833" y1="69272" x2="46792" y2="69640"/>
                          <a14:foregroundMark x1="46917" y1="68781" x2="46917" y2="69272"/>
                          <a14:foregroundMark x1="45542" y1="70622" x2="46167" y2="71072"/>
                          <a14:foregroundMark x1="46375" y1="71481" x2="46167" y2="72013"/>
                          <a14:foregroundMark x1="43042" y1="72013" x2="45000" y2="72381"/>
                          <a14:foregroundMark x1="46375" y1="72218" x2="45375" y2="72831"/>
                          <a14:foregroundMark x1="7458" y1="54337" x2="8375" y2="55401"/>
                          <a14:foregroundMark x1="7750" y1="54092" x2="13500" y2="54337"/>
                          <a14:foregroundMark x1="9292" y1="56628" x2="9458" y2="57447"/>
                          <a14:foregroundMark x1="9625" y1="58061" x2="11708" y2="59288"/>
                          <a14:foregroundMark x1="11792" y1="59738" x2="11792" y2="59738"/>
                          <a14:foregroundMark x1="9000" y1="55933" x2="9000" y2="55933"/>
                          <a14:foregroundMark x1="13417" y1="50450" x2="13042" y2="53805"/>
                          <a14:foregroundMark x1="9375" y1="49223" x2="12417" y2="49918"/>
                          <a14:foregroundMark x1="8375" y1="45499" x2="8000" y2="46399"/>
                          <a14:foregroundMark x1="7917" y1="47095" x2="8750" y2="48527"/>
                          <a14:foregroundMark x1="1333" y1="37889" x2="1708" y2="36416"/>
                          <a14:foregroundMark x1="2083" y1="37111" x2="3583" y2="38993"/>
                          <a14:foregroundMark x1="3958" y1="38871" x2="4792" y2="37643"/>
                          <a14:foregroundMark x1="6208" y1="41367" x2="6917" y2="42062"/>
                          <a14:foregroundMark x1="7125" y1="41980" x2="8917" y2="40303"/>
                          <a14:foregroundMark x1="9375" y1="40016" x2="10375" y2="40016"/>
                          <a14:foregroundMark x1="10708" y1="40139" x2="13167" y2="42758"/>
                          <a14:foregroundMark x1="292" y1="37111" x2="542" y2="35597"/>
                          <a14:foregroundMark x1="1333" y1="34984" x2="3500" y2="36129"/>
                          <a14:foregroundMark x1="3500" y1="35516" x2="4500" y2="33838"/>
                          <a14:foregroundMark x1="4958" y1="33756" x2="6125" y2="35188"/>
                          <a14:foregroundMark x1="6750" y1="35065" x2="8375" y2="32242"/>
                          <a14:foregroundMark x1="9083" y1="31915" x2="9458" y2="31915"/>
                          <a14:foregroundMark x1="9625" y1="32079" x2="10083" y2="33511"/>
                          <a14:foregroundMark x1="10542" y1="32979" x2="12250" y2="31833"/>
                          <a14:foregroundMark x1="12333" y1="31997" x2="15500" y2="38421"/>
                          <a14:foregroundMark x1="15667" y1="38625" x2="16917" y2="41285"/>
                          <a14:foregroundMark x1="16667" y1="34452" x2="17542" y2="33142"/>
                          <a14:foregroundMark x1="16458" y1="37316" x2="17375" y2="35597"/>
                          <a14:foregroundMark x1="17667" y1="35352" x2="19708" y2="35352"/>
                          <a14:foregroundMark x1="18167" y1="36129" x2="18167" y2="41530"/>
                          <a14:foregroundMark x1="20083" y1="35106" x2="21792" y2="36129"/>
                          <a14:foregroundMark x1="22500" y1="36784" x2="22792" y2="37561"/>
                          <a14:foregroundMark x1="23667" y1="37193" x2="26375" y2="35434"/>
                          <a14:foregroundMark x1="26917" y1="35352" x2="29000" y2="35516"/>
                          <a14:foregroundMark x1="29250" y1="35516" x2="30792" y2="36866"/>
                          <a14:foregroundMark x1="31250" y1="37725" x2="31167" y2="39607"/>
                          <a14:foregroundMark x1="31125" y1="40016" x2="30083" y2="41735"/>
                          <a14:foregroundMark x1="29875" y1="41735" x2="27167" y2="43044"/>
                          <a14:foregroundMark x1="27750" y1="43044" x2="29958" y2="43576"/>
                          <a14:foregroundMark x1="31583" y1="43412" x2="36750" y2="43044"/>
                          <a14:foregroundMark x1="37375" y1="43126" x2="40042" y2="43290"/>
                          <a14:foregroundMark x1="39625" y1="43372" x2="42042" y2="43903"/>
                          <a14:foregroundMark x1="42417" y1="43903" x2="43583" y2="45254"/>
                          <a14:foregroundMark x1="43583" y1="45499" x2="43583" y2="47381"/>
                          <a14:foregroundMark x1="43583" y1="47831" x2="42750" y2="49591"/>
                          <a14:foregroundMark x1="35000" y1="50900" x2="39167" y2="50982"/>
                          <a14:foregroundMark x1="39708" y1="50982" x2="42375" y2="50000"/>
                          <a14:foregroundMark x1="42667" y1="74427" x2="43292" y2="73813"/>
                          <a14:foregroundMark x1="43583" y1="74141" x2="44542" y2="75123"/>
                          <a14:foregroundMark x1="45083" y1="73895" x2="45292" y2="74223"/>
                          <a14:foregroundMark x1="45083" y1="75409" x2="45167" y2="74755"/>
                          <a14:foregroundMark x1="36833" y1="84411" x2="37542" y2="87029"/>
                          <a14:foregroundMark x1="37625" y1="87602" x2="35833" y2="88543"/>
                          <a14:foregroundMark x1="10167" y1="85720" x2="10625" y2="87684"/>
                          <a14:foregroundMark x1="10875" y1="88380" x2="13333" y2="88462"/>
                          <a14:foregroundMark x1="12417" y1="93167" x2="10625" y2="93412"/>
                          <a14:foregroundMark x1="10333" y1="94231" x2="11458" y2="94476"/>
                          <a14:foregroundMark x1="11875" y1="94722" x2="17125" y2="94394"/>
                          <a14:foregroundMark x1="10083" y1="94190" x2="10250" y2="93699"/>
                          <a14:foregroundMark x1="17292" y1="94108" x2="23792" y2="94476"/>
                          <a14:foregroundMark x1="23958" y1="94476" x2="30083" y2="94313"/>
                          <a14:foregroundMark x1="30417" y1="94476" x2="33417" y2="94313"/>
                          <a14:foregroundMark x1="33917" y1="94026" x2="38625" y2="94190"/>
                          <a14:foregroundMark x1="33583" y1="94926" x2="37375" y2="95295"/>
                          <a14:foregroundMark x1="38000" y1="95172" x2="39250" y2="95008"/>
                          <a14:foregroundMark x1="39333" y1="94394" x2="39625" y2="94640"/>
                          <a14:foregroundMark x1="22875" y1="44517" x2="30167" y2="61784"/>
                          <a14:foregroundMark x1="1000" y1="37930" x2="375" y2="37807"/>
                          <a14:foregroundMark x1="43667" y1="45581" x2="43583" y2="47831"/>
                        </a14:backgroundRemoval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701" t="31082" r="50000" b="3239"/>
            <a:stretch/>
          </p:blipFill>
          <p:spPr bwMode="auto">
            <a:xfrm>
              <a:off x="2038859" y="3878993"/>
              <a:ext cx="822635" cy="13519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4 Imagen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893625" y="3817717"/>
              <a:ext cx="1033052" cy="14132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52163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11111E-6 L -0.13802 0.46134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10" y="2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tam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_wro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209</Words>
  <Application>Microsoft Office PowerPoint</Application>
  <PresentationFormat>Presentación en pantalla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PACKARD</dc:creator>
  <cp:lastModifiedBy>PACKARD</cp:lastModifiedBy>
  <cp:revision>24</cp:revision>
  <dcterms:created xsi:type="dcterms:W3CDTF">2014-05-16T17:39:46Z</dcterms:created>
  <dcterms:modified xsi:type="dcterms:W3CDTF">2014-05-23T18:02:38Z</dcterms:modified>
</cp:coreProperties>
</file>