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0" d="100"/>
          <a:sy n="30" d="100"/>
        </p:scale>
        <p:origin x="-2526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any / are / tigers 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camels/ are </a:t>
            </a:r>
            <a:r>
              <a:rPr lang="en-US" smtClean="0"/>
              <a:t>/ </a:t>
            </a:r>
            <a:r>
              <a:rPr lang="en-US" smtClean="0"/>
              <a:t>any/ 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any / pandas/ are/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any / are / zebras/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monkeys/ any / are / there/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kangaroos/ are / any/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any / are / wolves/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are/ any / giraffes/ there/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are/ cats/ any/ there/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any / are / elephants/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any/ there/ are / foxes/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lions/ are / any/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>
            <a:normAutofit/>
          </a:bodyPr>
          <a:lstStyle/>
          <a:p>
            <a:r>
              <a:rPr lang="en-US" dirty="0" smtClean="0"/>
              <a:t>are/ bears/ there/ any/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crocodiles/ any / are / there/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000131"/>
          </a:xfrm>
        </p:spPr>
        <p:txBody>
          <a:bodyPr/>
          <a:lstStyle/>
          <a:p>
            <a:r>
              <a:rPr lang="en-US" dirty="0" smtClean="0"/>
              <a:t>there / any / penguins/ are/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dn.unifiedcommerce.com/content/product/large/40015045621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7466"/>
            <a:ext cx="8222188" cy="5570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135</Words>
  <PresentationFormat>Экран (4:3)</PresentationFormat>
  <Paragraphs>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there / any / are / tigers / ?</vt:lpstr>
      <vt:lpstr>are/ any / giraffes/ there/ ?</vt:lpstr>
      <vt:lpstr>are/ cats/ any/ there/ ?</vt:lpstr>
      <vt:lpstr>there / any / are / elephants/ ?</vt:lpstr>
      <vt:lpstr>any/ there/ are / foxes/ ?</vt:lpstr>
      <vt:lpstr>there / lions/ are / any/ ?</vt:lpstr>
      <vt:lpstr>are/ bears/ there/ any/ ?</vt:lpstr>
      <vt:lpstr>crocodiles/ any / are / there/ ?</vt:lpstr>
      <vt:lpstr>there / any / penguins/ are/ ?</vt:lpstr>
      <vt:lpstr>there / camels/ are / any/ ?</vt:lpstr>
      <vt:lpstr>there / any / pandas/ are/ ?</vt:lpstr>
      <vt:lpstr>there / any / are / zebras/ ?</vt:lpstr>
      <vt:lpstr>monkeys/ any / are / there/ ?</vt:lpstr>
      <vt:lpstr>there / kangaroos/ are / any/ ?</vt:lpstr>
      <vt:lpstr>there / any / are / wolves/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/ any / are / tigers / ?</dc:title>
  <dc:creator>Семья Кокины</dc:creator>
  <cp:lastModifiedBy>Семья Кокины</cp:lastModifiedBy>
  <cp:revision>2</cp:revision>
  <dcterms:created xsi:type="dcterms:W3CDTF">2020-09-27T17:37:15Z</dcterms:created>
  <dcterms:modified xsi:type="dcterms:W3CDTF">2020-09-28T09:07:27Z</dcterms:modified>
</cp:coreProperties>
</file>