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85938"/>
            <a:ext cx="3457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284985"/>
            <a:ext cx="1571636" cy="7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04348"/>
            <a:ext cx="2928958" cy="27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357825"/>
            <a:ext cx="1214446" cy="82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295" y="2071678"/>
            <a:ext cx="3471093" cy="29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635"/>
            <a:ext cx="1357322" cy="8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2956" y="1928802"/>
            <a:ext cx="3230679" cy="29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214950"/>
            <a:ext cx="1428760" cy="82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1866910" cy="156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43174" y="2714620"/>
            <a:ext cx="19792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643446"/>
            <a:ext cx="16530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hlakov.net/wp-content/uploads/2017/04/bananas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78"/>
            <a:ext cx="3714776" cy="27865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635"/>
            <a:ext cx="1285884" cy="8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bigpicture.ru/wp-content/uploads/2018/03/Resize-of-IMG_2902logo1700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648408" cy="3100453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72074"/>
            <a:ext cx="1643074" cy="101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www.clipartmax.com/png/full/42-426433_buscar-con-google-book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341461" cy="3663108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143512"/>
            <a:ext cx="16804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main-cdn.goods.ru/hlr-system/1509934610/100023966111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443262" cy="3443262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429263"/>
            <a:ext cx="1571636" cy="83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643050"/>
            <a:ext cx="3252779" cy="308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5" y="5214950"/>
            <a:ext cx="215696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2" name="AutoShape 2" descr="http://www.wallpapersmania.com/ad/sports/Football/2048x1536/Football85_gd5n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ae04.alicdn.com/kf/H7211208631f94ae6a30a35089c9996ef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786446" cy="3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72074"/>
            <a:ext cx="2000264" cy="15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1824038"/>
            <a:ext cx="3648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214950"/>
            <a:ext cx="12231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85728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are these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trainers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2" name="AutoShape 2" descr="http://www.wallpapersmania.com/ad/sports/Football/2048x1536/Football85_gd5n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ae01.alicdn.com/kf/HTB1iGH.cEgQMeJjy0Fiq6xhqXXaA/20pcs-EVA-Foam-Golf-Balls-Soft-Sponge-Golf-Monochrome-Balls-for-Outdoor-Golf-Practice-Balls-f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ae04.alicdn.com/kf/H7211208631f94ae6a30a35089c9996ef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kaliningrad.podarki-market.ru/upload/prod_add5/811/product-4128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4661675" cy="3336922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357826"/>
            <a:ext cx="17969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43075"/>
            <a:ext cx="37433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50070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88" y="1847850"/>
            <a:ext cx="32480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500701"/>
            <a:ext cx="928694" cy="5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275" y="1819275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357826"/>
            <a:ext cx="1143008" cy="5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1866900"/>
            <a:ext cx="4333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214949"/>
            <a:ext cx="1571636" cy="58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1881188"/>
            <a:ext cx="3324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214950"/>
            <a:ext cx="1500198" cy="69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933575"/>
            <a:ext cx="41052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143511"/>
            <a:ext cx="1214446" cy="68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643998" cy="857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is this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tx2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Lola</a:t>
            </a:r>
            <a:r>
              <a:rPr lang="en-US" dirty="0" smtClean="0">
                <a:solidFill>
                  <a:srgbClr val="00B050"/>
                </a:solidFill>
              </a:rPr>
              <a:t>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742" y="2000240"/>
            <a:ext cx="3949960" cy="30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214949"/>
            <a:ext cx="1214446" cy="8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140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watch is this? It’s Lola’s watch.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  <vt:lpstr>Whose trainers are these?  They’re Lola’s trainers.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watch is this? It’s Lola’s watch.</dc:title>
  <dc:creator>Семья Кокины</dc:creator>
  <cp:lastModifiedBy>Семья Кокины</cp:lastModifiedBy>
  <cp:revision>3</cp:revision>
  <dcterms:created xsi:type="dcterms:W3CDTF">2021-07-19T17:13:12Z</dcterms:created>
  <dcterms:modified xsi:type="dcterms:W3CDTF">2021-07-19T20:19:16Z</dcterms:modified>
</cp:coreProperties>
</file>