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090" r:id="rId2"/>
    <p:sldId id="1092" r:id="rId3"/>
    <p:sldId id="1083" r:id="rId4"/>
    <p:sldId id="1093" r:id="rId5"/>
    <p:sldId id="1094" r:id="rId6"/>
    <p:sldId id="1089" r:id="rId7"/>
    <p:sldId id="1085" r:id="rId8"/>
    <p:sldId id="1086" r:id="rId9"/>
    <p:sldId id="1091" r:id="rId10"/>
    <p:sldId id="108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3.5" id="{623F8E6F-28C0-4CF2-A65A-7B6BF2CAFB6F}">
          <p14:sldIdLst>
            <p14:sldId id="1090"/>
            <p14:sldId id="1092"/>
            <p14:sldId id="1083"/>
            <p14:sldId id="1093"/>
            <p14:sldId id="1094"/>
            <p14:sldId id="1089"/>
            <p14:sldId id="1085"/>
            <p14:sldId id="1086"/>
            <p14:sldId id="1091"/>
            <p14:sldId id="10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B5A1"/>
    <a:srgbClr val="FFFEA2"/>
    <a:srgbClr val="BD2B1E"/>
    <a:srgbClr val="496228"/>
    <a:srgbClr val="827A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EC7F5-B1BE-4E5F-8903-4E1547A2A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2C5F67-98A2-40DE-B090-C6F3E2821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D076B3-C815-46CA-9D1D-E9305E6D2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1AA0C-CD0A-402A-BA09-2B5D54DD3CF5}" type="datetimeFigureOut">
              <a:rPr lang="ru-RU" smtClean="0"/>
              <a:t>09.09.2021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E6EFB8-E85B-416E-81D8-042F5A4E8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DF7019-2B86-457B-B214-9768E1A5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3CAF-3C58-4283-951D-3B3342491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7302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8DD5FD-11AE-4639-835F-7CBDEA9D6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F46231-C0CB-4FC1-86B1-152219440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4C7C7A-DBEB-4A7D-84DB-0A5AB255A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1AA0C-CD0A-402A-BA09-2B5D54DD3CF5}" type="datetimeFigureOut">
              <a:rPr lang="ru-RU" smtClean="0"/>
              <a:t>09.09.2021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E6B23F-74A0-4732-A927-394498497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E4D9F-264C-4C29-972E-9F6A9F3CA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3CAF-3C58-4283-951D-3B3342491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849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B8E647-EB28-45DA-B7CF-E8FFECB4C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D264A8-48EF-4DE2-88FD-B98673CB5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4243FB-749D-4C59-B275-085A1B583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1AA0C-CD0A-402A-BA09-2B5D54DD3CF5}" type="datetimeFigureOut">
              <a:rPr lang="ru-RU" smtClean="0"/>
              <a:t>09.09.2021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9929F2-DFAA-422C-BD02-76126257A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3BBAF1-86DA-4396-810F-8AC9E361F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3CAF-3C58-4283-951D-3B3342491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2921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732231-6491-48E3-A5A3-973E6FDD2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9DB334-923A-4212-9C7B-42465A329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62823E-ED99-4AC7-8675-F308DEEF4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1AA0C-CD0A-402A-BA09-2B5D54DD3CF5}" type="datetimeFigureOut">
              <a:rPr lang="ru-RU" smtClean="0"/>
              <a:t>09.09.2021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AC9CF-4633-4B59-A908-F909F8B9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DDF162-94AD-4AC4-A46F-4A5550AA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3CAF-3C58-4283-951D-3B3342491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5616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7953B-6365-41F0-BEA9-D8FA5EE4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61CD03-1797-4858-B1F2-0BECED998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A21E85-A087-46AF-A9BA-B07A1416D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1AA0C-CD0A-402A-BA09-2B5D54DD3CF5}" type="datetimeFigureOut">
              <a:rPr lang="ru-RU" smtClean="0"/>
              <a:t>09.09.2021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5A7DD5-35FE-4688-9650-C65D3DCDE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B452AD-19BB-4CBC-8FFC-0BB9B4337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3CAF-3C58-4283-951D-3B3342491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592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AF142-355D-4136-A490-772650EF9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DB3D48-22D9-40EB-8BB8-2D0D42F32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11B8EB-3553-4E5D-90A1-071F8B737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CF4D26-705E-4115-B61B-3C2F38B1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1AA0C-CD0A-402A-BA09-2B5D54DD3CF5}" type="datetimeFigureOut">
              <a:rPr lang="ru-RU" smtClean="0"/>
              <a:t>09.09.2021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B77D66-D2B0-498D-8D90-5C23CC9E2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0CC28E-0B48-442A-BF8F-63D44B214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3CAF-3C58-4283-951D-3B3342491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111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0ACA5-BD67-4FAA-B407-6D89827B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CB2A96-F82D-436C-A596-8872D22E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418F5A-83C8-4CD2-9E04-5E5DF90E2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BA8375-C727-481F-8461-D6E16F61B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020F32B-24DB-44D6-8D41-72EA0718A2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2C96B07-E3C4-4FBB-9BBA-FC87C8C5A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1AA0C-CD0A-402A-BA09-2B5D54DD3CF5}" type="datetimeFigureOut">
              <a:rPr lang="ru-RU" smtClean="0"/>
              <a:t>09.09.2021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0D289E-D5A5-4070-A833-5C64CFCC3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D6C1B1-F131-4B94-AD03-F80D55F1B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3CAF-3C58-4283-951D-3B3342491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5153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3B2C2-85EF-4931-BDF9-119D34FD6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8CFC88-559D-4D61-AC00-1E6068C77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1AA0C-CD0A-402A-BA09-2B5D54DD3CF5}" type="datetimeFigureOut">
              <a:rPr lang="ru-RU" smtClean="0"/>
              <a:t>09.09.2021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CFAFCC-9EAE-4A87-8BB8-BEFBB7E5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C2AEF4B-1FBB-498F-A174-9707E6D1E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3CAF-3C58-4283-951D-3B3342491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1068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B8C6FB-6ACA-49AD-8143-0CADDDF1F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1AA0C-CD0A-402A-BA09-2B5D54DD3CF5}" type="datetimeFigureOut">
              <a:rPr lang="ru-RU" smtClean="0"/>
              <a:t>09.09.2021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B506F0-9ED5-48DE-BE59-3E7B6C83E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5C7BD6-C595-4D41-AFE6-C66E26213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3CAF-3C58-4283-951D-3B3342491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580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454F7-8085-4F2F-87DC-B0CE2ADA9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D3275D-1E6B-468E-8788-E812D0CAD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571E0C-F00B-4602-B01A-F371D33F8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8F3CF6-F57B-4157-B177-946DCC086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1AA0C-CD0A-402A-BA09-2B5D54DD3CF5}" type="datetimeFigureOut">
              <a:rPr lang="ru-RU" smtClean="0"/>
              <a:t>09.09.2021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1DFDE0-AA21-4EE5-B517-837CBB289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F3C34A-3BB5-49FA-893B-3A785E7C4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3CAF-3C58-4283-951D-3B3342491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1150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C2ABA4-0C5A-459D-B162-EA899843B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CEF34E-E826-4FB5-B605-D36635A877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B32D5D-0BD9-4443-8554-3A2EC1DAA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4A0911-B295-43D0-AB70-4C0BC1FA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1AA0C-CD0A-402A-BA09-2B5D54DD3CF5}" type="datetimeFigureOut">
              <a:rPr lang="ru-RU" smtClean="0"/>
              <a:t>09.09.2021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9FC828-1503-4572-8F68-3E158329A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2811D7-555E-4AFF-9DBE-D86D6BD5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3CAF-3C58-4283-951D-3B3342491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781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3BB0E-4415-4889-8AF3-3D9FB7CB7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0F00E3-DF21-4486-B941-2693FB7AD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2F8B91-E7AB-406A-BAF6-4E6A219C80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AA0C-CD0A-402A-BA09-2B5D54DD3CF5}" type="datetimeFigureOut">
              <a:rPr lang="ru-RU" smtClean="0"/>
              <a:t>09.09.2021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0A931-1BD6-4716-A7C2-5A78F53AA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436915-5E2E-4B4D-911A-CA084AF4A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B3CAF-3C58-4283-951D-3B3342491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135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.vznaniya.ru/home/lesson/210312/Flashcard/?slug=s3DN58eP&amp;onlypreview=true" TargetMode="External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quizlet.com/_a2lzyq?x=1jqt&amp;i=1bxx6d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hyperlink" Target="https://wordwall.net/resource/21359592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s://wordwall.net/resource/21359392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3.jpeg"/><Relationship Id="rId5" Type="http://schemas.openxmlformats.org/officeDocument/2006/relationships/hyperlink" Target="https://vk.com/englishtutorforteens" TargetMode="External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1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21.jpeg"/><Relationship Id="rId4" Type="http://schemas.openxmlformats.org/officeDocument/2006/relationships/image" Target="../media/image1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2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6.png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92564F3-D750-43CB-BCB2-80F5251C1BD5}"/>
              </a:ext>
            </a:extLst>
          </p:cNvPr>
          <p:cNvGrpSpPr/>
          <p:nvPr/>
        </p:nvGrpSpPr>
        <p:grpSpPr>
          <a:xfrm>
            <a:off x="0" y="0"/>
            <a:ext cx="12192000" cy="6871251"/>
            <a:chOff x="0" y="-13252"/>
            <a:chExt cx="12192000" cy="6871251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99DAF279-F170-4F92-9D54-80BDF25C10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52"/>
            <a:stretch/>
          </p:blipFill>
          <p:spPr bwMode="auto">
            <a:xfrm>
              <a:off x="0" y="-13252"/>
              <a:ext cx="12192000" cy="6871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>
              <a:hlinkClick r:id="rId3"/>
              <a:extLst>
                <a:ext uri="{FF2B5EF4-FFF2-40B4-BE49-F238E27FC236}">
                  <a16:creationId xmlns:a16="http://schemas.microsoft.com/office/drawing/2014/main" id="{163C08B1-E615-4BAF-8472-9C6C4C8AB43A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569829-156E-4F3E-AB68-27EBFC9F4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453" y="845417"/>
            <a:ext cx="1175766" cy="865674"/>
          </a:xfrm>
          <a:prstGeom prst="rect">
            <a:avLst/>
          </a:prstGeom>
          <a:ln w="28575">
            <a:solidFill>
              <a:srgbClr val="BD2B1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D25C1B-C532-4109-A781-20DE4FB1B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2030" y="3655399"/>
            <a:ext cx="1685925" cy="533400"/>
          </a:xfrm>
          <a:prstGeom prst="rect">
            <a:avLst/>
          </a:prstGeom>
          <a:ln w="28575">
            <a:solidFill>
              <a:srgbClr val="BD2B1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DDFEC0-7D70-4F31-8F9C-FD0AA831EB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767" y="4434979"/>
            <a:ext cx="5886450" cy="400050"/>
          </a:xfrm>
          <a:prstGeom prst="rect">
            <a:avLst/>
          </a:prstGeom>
          <a:ln w="28575">
            <a:solidFill>
              <a:srgbClr val="BD2B1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F56B88-2A20-44D7-A01C-C92E3C6430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2740" y="1891295"/>
            <a:ext cx="3683192" cy="852414"/>
          </a:xfrm>
          <a:prstGeom prst="rect">
            <a:avLst/>
          </a:prstGeom>
          <a:ln w="28575">
            <a:solidFill>
              <a:srgbClr val="BD2B1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642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D8DD116-6E54-4A76-8FDE-F09266864E2C}"/>
              </a:ext>
            </a:extLst>
          </p:cNvPr>
          <p:cNvGrpSpPr/>
          <p:nvPr/>
        </p:nvGrpSpPr>
        <p:grpSpPr>
          <a:xfrm>
            <a:off x="-5599" y="1"/>
            <a:ext cx="12192000" cy="6857999"/>
            <a:chOff x="0" y="0"/>
            <a:chExt cx="12192000" cy="6857999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13DA2269-21FB-49FC-8C66-7A8707B568F1}"/>
                </a:ext>
              </a:extLst>
            </p:cNvPr>
            <p:cNvGrpSpPr/>
            <p:nvPr/>
          </p:nvGrpSpPr>
          <p:grpSpPr>
            <a:xfrm>
              <a:off x="0" y="0"/>
              <a:ext cx="12192000" cy="6857999"/>
              <a:chOff x="0" y="0"/>
              <a:chExt cx="12192000" cy="6857999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F0079221-8B66-4F91-9802-3E7B2FF697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252"/>
              <a:stretch/>
            </p:blipFill>
            <p:spPr bwMode="auto">
              <a:xfrm>
                <a:off x="0" y="0"/>
                <a:ext cx="12192000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75DA2A5B-B861-4AF9-9A35-6C4F5EF9437A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5E2F9DC1-8389-4069-AA09-D77D1E18FD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59032"/>
              <a:ext cx="11976296" cy="6699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B41013-7F6B-4E18-A223-20BA3E2F6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699" y="594127"/>
            <a:ext cx="3838575" cy="5629275"/>
          </a:xfrm>
          <a:prstGeom prst="rect">
            <a:avLst/>
          </a:prstGeom>
        </p:spPr>
      </p:pic>
      <p:pic>
        <p:nvPicPr>
          <p:cNvPr id="9" name="Рисунок 8">
            <a:hlinkClick r:id="rId6"/>
            <a:extLst>
              <a:ext uri="{FF2B5EF4-FFF2-40B4-BE49-F238E27FC236}">
                <a16:creationId xmlns:a16="http://schemas.microsoft.com/office/drawing/2014/main" id="{4044A9F3-0732-4EA8-8D4D-AAE6059E30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3720" y="1563756"/>
            <a:ext cx="1238250" cy="508345"/>
          </a:xfrm>
          <a:prstGeom prst="rect">
            <a:avLst/>
          </a:prstGeom>
          <a:ln w="19050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hlinkClick r:id="rId8"/>
            <a:extLst>
              <a:ext uri="{FF2B5EF4-FFF2-40B4-BE49-F238E27FC236}">
                <a16:creationId xmlns:a16="http://schemas.microsoft.com/office/drawing/2014/main" id="{6CFDB107-03CE-4EAA-AE0E-6675B656BF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3330" y="2903939"/>
            <a:ext cx="2647950" cy="504825"/>
          </a:xfrm>
          <a:prstGeom prst="rect">
            <a:avLst/>
          </a:prstGeom>
          <a:ln w="19050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9405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179DD97-B068-4B6D-8904-EB3082A6874E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1F908735-FDC5-464D-8714-12965A364AC0}"/>
                </a:ext>
              </a:extLst>
            </p:cNvPr>
            <p:cNvGrpSpPr/>
            <p:nvPr/>
          </p:nvGrpSpPr>
          <p:grpSpPr>
            <a:xfrm>
              <a:off x="0" y="0"/>
              <a:ext cx="12192000" cy="6857999"/>
              <a:chOff x="0" y="0"/>
              <a:chExt cx="12192000" cy="6857999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9F2923DD-CC7F-427B-8652-D61AD1EE40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252"/>
              <a:stretch/>
            </p:blipFill>
            <p:spPr bwMode="auto">
              <a:xfrm>
                <a:off x="0" y="0"/>
                <a:ext cx="12192000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41D07D73-23F9-4678-8142-AC4F98FDE205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A5371CF6-2430-42D6-9484-5B542ED224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59032"/>
              <a:ext cx="11976296" cy="6699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hlinkClick r:id="rId5"/>
            <a:extLst>
              <a:ext uri="{FF2B5EF4-FFF2-40B4-BE49-F238E27FC236}">
                <a16:creationId xmlns:a16="http://schemas.microsoft.com/office/drawing/2014/main" id="{A77B3577-5E5D-4077-905E-E41797D690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131" t="17059" r="30000"/>
          <a:stretch/>
        </p:blipFill>
        <p:spPr>
          <a:xfrm>
            <a:off x="1283369" y="1395663"/>
            <a:ext cx="3867090" cy="4523036"/>
          </a:xfrm>
          <a:prstGeom prst="rect">
            <a:avLst/>
          </a:prstGeom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B166E6-E61B-413A-8CDC-744C984E1031}"/>
              </a:ext>
            </a:extLst>
          </p:cNvPr>
          <p:cNvSpPr/>
          <p:nvPr/>
        </p:nvSpPr>
        <p:spPr>
          <a:xfrm>
            <a:off x="2320676" y="754635"/>
            <a:ext cx="1792478" cy="369332"/>
          </a:xfrm>
          <a:prstGeom prst="rect">
            <a:avLst/>
          </a:prstGeom>
          <a:solidFill>
            <a:schemeClr val="bg1"/>
          </a:solidFill>
          <a:ln>
            <a:solidFill>
              <a:srgbClr val="30B5A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Guess the image.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1FDE237-9801-4D3F-B42C-F2EAF971B9DE}"/>
              </a:ext>
            </a:extLst>
          </p:cNvPr>
          <p:cNvSpPr/>
          <p:nvPr/>
        </p:nvSpPr>
        <p:spPr>
          <a:xfrm>
            <a:off x="6566960" y="754635"/>
            <a:ext cx="3743332" cy="369332"/>
          </a:xfrm>
          <a:prstGeom prst="rect">
            <a:avLst/>
          </a:prstGeom>
          <a:solidFill>
            <a:schemeClr val="bg1"/>
          </a:solidFill>
          <a:ln>
            <a:solidFill>
              <a:srgbClr val="30B5A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Where are these things in your home?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79D15D4-AEAC-41B2-8893-C7CFF99AD5AE}"/>
              </a:ext>
            </a:extLst>
          </p:cNvPr>
          <p:cNvSpPr/>
          <p:nvPr/>
        </p:nvSpPr>
        <p:spPr>
          <a:xfrm>
            <a:off x="6328112" y="1418517"/>
            <a:ext cx="4221028" cy="646331"/>
          </a:xfrm>
          <a:prstGeom prst="rect">
            <a:avLst/>
          </a:prstGeom>
          <a:solidFill>
            <a:schemeClr val="bg1"/>
          </a:solidFill>
          <a:ln>
            <a:solidFill>
              <a:srgbClr val="30B5A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There is a desk in my bedroom.</a:t>
            </a:r>
          </a:p>
          <a:p>
            <a:pPr algn="ctr"/>
            <a:r>
              <a:rPr lang="en-US" i="1" dirty="0">
                <a:ln w="0"/>
              </a:rPr>
              <a:t>There are two armchairs in the living room.</a:t>
            </a:r>
          </a:p>
        </p:txBody>
      </p:sp>
      <p:pic>
        <p:nvPicPr>
          <p:cNvPr id="13" name="Рисунок 12">
            <a:hlinkClick r:id="rId7"/>
            <a:extLst>
              <a:ext uri="{FF2B5EF4-FFF2-40B4-BE49-F238E27FC236}">
                <a16:creationId xmlns:a16="http://schemas.microsoft.com/office/drawing/2014/main" id="{55443003-7D22-4723-9384-ED2D121FB2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0356" y="2575424"/>
            <a:ext cx="5248275" cy="3343275"/>
          </a:xfrm>
          <a:prstGeom prst="rect">
            <a:avLst/>
          </a:prstGeom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51281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49834E6-EDC1-4D4D-80DD-06B189431166}"/>
              </a:ext>
            </a:extLst>
          </p:cNvPr>
          <p:cNvGrpSpPr/>
          <p:nvPr/>
        </p:nvGrpSpPr>
        <p:grpSpPr>
          <a:xfrm>
            <a:off x="-5599" y="1"/>
            <a:ext cx="12192000" cy="6857999"/>
            <a:chOff x="0" y="0"/>
            <a:chExt cx="12192000" cy="685799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43D2707D-581B-4EB3-9E00-17C0572F30D6}"/>
                </a:ext>
              </a:extLst>
            </p:cNvPr>
            <p:cNvGrpSpPr/>
            <p:nvPr/>
          </p:nvGrpSpPr>
          <p:grpSpPr>
            <a:xfrm>
              <a:off x="0" y="0"/>
              <a:ext cx="12192000" cy="6857999"/>
              <a:chOff x="0" y="0"/>
              <a:chExt cx="12192000" cy="6857999"/>
            </a:xfrm>
          </p:grpSpPr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8644F6BB-40F9-47E1-9B30-9B73FAFC66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252"/>
              <a:stretch/>
            </p:blipFill>
            <p:spPr bwMode="auto">
              <a:xfrm>
                <a:off x="0" y="0"/>
                <a:ext cx="12192000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Прямоугольник 9">
                <a:hlinkClick r:id="rId5"/>
                <a:extLst>
                  <a:ext uri="{FF2B5EF4-FFF2-40B4-BE49-F238E27FC236}">
                    <a16:creationId xmlns:a16="http://schemas.microsoft.com/office/drawing/2014/main" id="{6C725036-15D6-4E38-8FDB-A9DA06B2527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5E58C9C9-9F72-43A6-B655-F5BBC093DA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59032"/>
              <a:ext cx="11976296" cy="6699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42AAD9-57F9-4C13-843F-002C53EE94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0862" y="2190052"/>
            <a:ext cx="4530277" cy="3068154"/>
          </a:xfrm>
          <a:prstGeom prst="rect">
            <a:avLst/>
          </a:prstGeom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A1E621F-AD5E-4D7C-A9C4-8192B9D3DFEB}"/>
              </a:ext>
            </a:extLst>
          </p:cNvPr>
          <p:cNvSpPr/>
          <p:nvPr/>
        </p:nvSpPr>
        <p:spPr>
          <a:xfrm>
            <a:off x="5148465" y="203802"/>
            <a:ext cx="1895071" cy="369332"/>
          </a:xfrm>
          <a:prstGeom prst="rect">
            <a:avLst/>
          </a:prstGeom>
          <a:solidFill>
            <a:schemeClr val="bg1"/>
          </a:solidFill>
          <a:ln>
            <a:solidFill>
              <a:srgbClr val="30B5A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Label the pictures.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87A0F0-29A3-4E51-9730-18E4E07B9345}"/>
              </a:ext>
            </a:extLst>
          </p:cNvPr>
          <p:cNvSpPr/>
          <p:nvPr/>
        </p:nvSpPr>
        <p:spPr>
          <a:xfrm>
            <a:off x="4224334" y="5454353"/>
            <a:ext cx="3743332" cy="369332"/>
          </a:xfrm>
          <a:prstGeom prst="rect">
            <a:avLst/>
          </a:prstGeom>
          <a:solidFill>
            <a:schemeClr val="bg1"/>
          </a:solidFill>
          <a:ln>
            <a:solidFill>
              <a:srgbClr val="30B5A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Where are these things in your home?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C96CA2F-04D0-4295-A33A-14218A132F3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45" t="42332" r="2324" b="4992"/>
          <a:stretch/>
        </p:blipFill>
        <p:spPr>
          <a:xfrm>
            <a:off x="3473680" y="705865"/>
            <a:ext cx="5244640" cy="1363912"/>
          </a:xfrm>
          <a:prstGeom prst="rect">
            <a:avLst/>
          </a:prstGeom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884833B4-B07D-4050-A676-395DCF1F0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862" y="2234566"/>
            <a:ext cx="1506510" cy="1080000"/>
          </a:xfrm>
          <a:prstGeom prst="rect">
            <a:avLst/>
          </a:prstGeom>
          <a:noFill/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E277511C-2C3E-40C1-9C77-1E61C6146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685" y="2234566"/>
            <a:ext cx="1153230" cy="1080000"/>
          </a:xfrm>
          <a:prstGeom prst="rect">
            <a:avLst/>
          </a:prstGeom>
          <a:noFill/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147D61F0-FDD0-4577-B5E4-5353FF91F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818" y="2234566"/>
            <a:ext cx="1080000" cy="1080000"/>
          </a:xfrm>
          <a:prstGeom prst="rect">
            <a:avLst/>
          </a:prstGeom>
          <a:noFill/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4F34BD52-6619-4BDC-80ED-D36D743B9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3425" y="3786341"/>
            <a:ext cx="739140" cy="1080000"/>
          </a:xfrm>
          <a:prstGeom prst="rect">
            <a:avLst/>
          </a:prstGeom>
          <a:noFill/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887A1AC3-970D-4F5C-8430-72FB1575E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4953" y="3786341"/>
            <a:ext cx="1080000" cy="1080000"/>
          </a:xfrm>
          <a:prstGeom prst="rect">
            <a:avLst/>
          </a:prstGeom>
          <a:noFill/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D36FB2EC-35B6-4ACE-8649-56FC87EE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1851" y="3786341"/>
            <a:ext cx="745200" cy="1080000"/>
          </a:xfrm>
          <a:prstGeom prst="rect">
            <a:avLst/>
          </a:prstGeom>
          <a:noFill/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9E2FD91A-2FE1-4AC8-9271-111776B21020}"/>
              </a:ext>
            </a:extLst>
          </p:cNvPr>
          <p:cNvSpPr/>
          <p:nvPr/>
        </p:nvSpPr>
        <p:spPr>
          <a:xfrm>
            <a:off x="5734656" y="3333528"/>
            <a:ext cx="920593" cy="354369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1A81D11E-04D0-471A-BF61-C57C3987974F}"/>
              </a:ext>
            </a:extLst>
          </p:cNvPr>
          <p:cNvSpPr/>
          <p:nvPr/>
        </p:nvSpPr>
        <p:spPr>
          <a:xfrm>
            <a:off x="7323978" y="3355296"/>
            <a:ext cx="920593" cy="354369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FD423201-71E7-4032-B788-65FDAC740677}"/>
              </a:ext>
            </a:extLst>
          </p:cNvPr>
          <p:cNvSpPr/>
          <p:nvPr/>
        </p:nvSpPr>
        <p:spPr>
          <a:xfrm>
            <a:off x="4127923" y="4896717"/>
            <a:ext cx="920593" cy="354369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7D1649A1-5ED4-49E9-8F19-1FF54CB20584}"/>
              </a:ext>
            </a:extLst>
          </p:cNvPr>
          <p:cNvSpPr/>
          <p:nvPr/>
        </p:nvSpPr>
        <p:spPr>
          <a:xfrm>
            <a:off x="5773839" y="4888010"/>
            <a:ext cx="920593" cy="354369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1DED6DC7-123A-472B-A481-B64C03FA0D1A}"/>
              </a:ext>
            </a:extLst>
          </p:cNvPr>
          <p:cNvSpPr/>
          <p:nvPr/>
        </p:nvSpPr>
        <p:spPr>
          <a:xfrm>
            <a:off x="7350095" y="4896717"/>
            <a:ext cx="920593" cy="354369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Go Getter  L1 Tk2_10">
            <a:hlinkClick r:id="" action="ppaction://media"/>
            <a:extLst>
              <a:ext uri="{FF2B5EF4-FFF2-40B4-BE49-F238E27FC236}">
                <a16:creationId xmlns:a16="http://schemas.microsoft.com/office/drawing/2014/main" id="{D0B9DF65-2AA8-4633-94E2-F912E5B34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69907" y="1083021"/>
            <a:ext cx="609600" cy="609600"/>
          </a:xfrm>
          <a:prstGeom prst="rect">
            <a:avLst/>
          </a:prstGeom>
          <a:solidFill>
            <a:srgbClr val="30B5A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628361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C189A2C-36F4-40AB-9FBC-313F89703BB1}"/>
              </a:ext>
            </a:extLst>
          </p:cNvPr>
          <p:cNvGrpSpPr/>
          <p:nvPr/>
        </p:nvGrpSpPr>
        <p:grpSpPr>
          <a:xfrm>
            <a:off x="-5599" y="1"/>
            <a:ext cx="12192000" cy="6857999"/>
            <a:chOff x="0" y="0"/>
            <a:chExt cx="12192000" cy="6857999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24C25AD7-7926-42FA-909B-AF19DB5D8D00}"/>
                </a:ext>
              </a:extLst>
            </p:cNvPr>
            <p:cNvGrpSpPr/>
            <p:nvPr/>
          </p:nvGrpSpPr>
          <p:grpSpPr>
            <a:xfrm>
              <a:off x="0" y="0"/>
              <a:ext cx="12192000" cy="6857999"/>
              <a:chOff x="0" y="0"/>
              <a:chExt cx="12192000" cy="6857999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EA9B111E-B92D-495E-9FA2-11F5964FD3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252"/>
              <a:stretch/>
            </p:blipFill>
            <p:spPr bwMode="auto">
              <a:xfrm>
                <a:off x="0" y="0"/>
                <a:ext cx="12192000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BC197F7E-9210-42F4-8082-CC9179A24D09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142B9A3-F838-4AE7-B8D4-A4FAEAFE53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59032"/>
              <a:ext cx="11976296" cy="6699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1039FF0-EE0F-4F3C-928F-A87F09083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" b="4193"/>
          <a:stretch/>
        </p:blipFill>
        <p:spPr bwMode="auto">
          <a:xfrm>
            <a:off x="984914" y="1255593"/>
            <a:ext cx="5634250" cy="3944203"/>
          </a:xfrm>
          <a:prstGeom prst="rect">
            <a:avLst/>
          </a:prstGeom>
          <a:noFill/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AF4F42C-5EE7-445B-BDD8-5247F023ABE1}"/>
              </a:ext>
            </a:extLst>
          </p:cNvPr>
          <p:cNvSpPr/>
          <p:nvPr/>
        </p:nvSpPr>
        <p:spPr>
          <a:xfrm>
            <a:off x="7577887" y="1705055"/>
            <a:ext cx="2496582" cy="369332"/>
          </a:xfrm>
          <a:prstGeom prst="rect">
            <a:avLst/>
          </a:prstGeom>
          <a:solidFill>
            <a:schemeClr val="bg1"/>
          </a:solidFill>
          <a:ln>
            <a:solidFill>
              <a:srgbClr val="30B5A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1. What can this boy do?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F4B006-E590-48E8-B093-A2E4CEB6FAB7}"/>
              </a:ext>
            </a:extLst>
          </p:cNvPr>
          <p:cNvSpPr/>
          <p:nvPr/>
        </p:nvSpPr>
        <p:spPr>
          <a:xfrm>
            <a:off x="7577887" y="2764984"/>
            <a:ext cx="2366032" cy="369332"/>
          </a:xfrm>
          <a:prstGeom prst="rect">
            <a:avLst/>
          </a:prstGeom>
          <a:solidFill>
            <a:schemeClr val="bg1"/>
          </a:solidFill>
          <a:ln>
            <a:solidFill>
              <a:srgbClr val="30B5A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2. Can you skateboard?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D217CFA-5341-4DC7-BAC8-3881322BE801}"/>
              </a:ext>
            </a:extLst>
          </p:cNvPr>
          <p:cNvSpPr/>
          <p:nvPr/>
        </p:nvSpPr>
        <p:spPr>
          <a:xfrm>
            <a:off x="7577887" y="3824913"/>
            <a:ext cx="3629199" cy="369332"/>
          </a:xfrm>
          <a:prstGeom prst="rect">
            <a:avLst/>
          </a:prstGeom>
          <a:solidFill>
            <a:schemeClr val="bg1"/>
          </a:solidFill>
          <a:ln>
            <a:solidFill>
              <a:srgbClr val="30B5A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3. Where do you usually skateboard?</a:t>
            </a:r>
          </a:p>
        </p:txBody>
      </p:sp>
    </p:spTree>
    <p:extLst>
      <p:ext uri="{BB962C8B-B14F-4D97-AF65-F5344CB8AC3E}">
        <p14:creationId xmlns:p14="http://schemas.microsoft.com/office/powerpoint/2010/main" val="7030367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6EE453F-8D63-4FEB-AB8F-6C4443A2D1A5}"/>
              </a:ext>
            </a:extLst>
          </p:cNvPr>
          <p:cNvGrpSpPr/>
          <p:nvPr/>
        </p:nvGrpSpPr>
        <p:grpSpPr>
          <a:xfrm>
            <a:off x="-5599" y="1"/>
            <a:ext cx="12192000" cy="6857999"/>
            <a:chOff x="0" y="0"/>
            <a:chExt cx="12192000" cy="6857999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5230592-FC6B-4194-81F9-908FA8EE9DA0}"/>
                </a:ext>
              </a:extLst>
            </p:cNvPr>
            <p:cNvGrpSpPr/>
            <p:nvPr/>
          </p:nvGrpSpPr>
          <p:grpSpPr>
            <a:xfrm>
              <a:off x="0" y="0"/>
              <a:ext cx="12192000" cy="6857999"/>
              <a:chOff x="0" y="0"/>
              <a:chExt cx="12192000" cy="6857999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F701A11F-484B-420E-98AC-B98CEEE99C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252"/>
              <a:stretch/>
            </p:blipFill>
            <p:spPr bwMode="auto">
              <a:xfrm>
                <a:off x="0" y="0"/>
                <a:ext cx="12192000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5"/>
                <a:extLst>
                  <a:ext uri="{FF2B5EF4-FFF2-40B4-BE49-F238E27FC236}">
                    <a16:creationId xmlns:a16="http://schemas.microsoft.com/office/drawing/2014/main" id="{057C0A1D-0E95-45E5-87E3-B0E0F8E3B07F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057F530-3EF6-4915-BF0F-0CF1D1AFFC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59032"/>
              <a:ext cx="11976296" cy="6699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681900-C3CB-4202-A0F2-F1BE04CF74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1936" y="134848"/>
            <a:ext cx="3698537" cy="855966"/>
          </a:xfrm>
          <a:prstGeom prst="rect">
            <a:avLst/>
          </a:prstGeom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4BB456-FBB4-46C3-982E-C323D71703FB}"/>
              </a:ext>
            </a:extLst>
          </p:cNvPr>
          <p:cNvSpPr/>
          <p:nvPr/>
        </p:nvSpPr>
        <p:spPr>
          <a:xfrm>
            <a:off x="1522186" y="741288"/>
            <a:ext cx="2852063" cy="1754326"/>
          </a:xfrm>
          <a:prstGeom prst="rect">
            <a:avLst/>
          </a:prstGeom>
          <a:solidFill>
            <a:schemeClr val="bg1"/>
          </a:solidFill>
          <a:ln>
            <a:solidFill>
              <a:srgbClr val="30B5A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You’re going to read a text.</a:t>
            </a:r>
          </a:p>
          <a:p>
            <a:pPr algn="ctr"/>
            <a:r>
              <a:rPr lang="en-US" i="1" dirty="0">
                <a:ln w="0"/>
              </a:rPr>
              <a:t> Look at the title. </a:t>
            </a:r>
          </a:p>
          <a:p>
            <a:pPr algn="ctr"/>
            <a:r>
              <a:rPr lang="en-US" i="1" dirty="0">
                <a:ln w="0"/>
              </a:rPr>
              <a:t>What can be the text about?</a:t>
            </a:r>
          </a:p>
          <a:p>
            <a:r>
              <a:rPr lang="en-US" i="1" dirty="0">
                <a:ln w="0"/>
              </a:rPr>
              <a:t>a) a sport</a:t>
            </a:r>
          </a:p>
          <a:p>
            <a:r>
              <a:rPr lang="en-US" i="1" dirty="0">
                <a:ln w="0"/>
              </a:rPr>
              <a:t>b) a person</a:t>
            </a:r>
          </a:p>
          <a:p>
            <a:r>
              <a:rPr lang="en-US" i="1" dirty="0">
                <a:ln w="0"/>
              </a:rPr>
              <a:t>c) a house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79BF72-C2AE-4F58-B76B-CE9429E654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7151" y="1346570"/>
            <a:ext cx="4987360" cy="4952786"/>
          </a:xfrm>
          <a:prstGeom prst="rect">
            <a:avLst/>
          </a:prstGeom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A309CE8-5BA4-4C33-A9B5-A8E8E470517A}"/>
              </a:ext>
            </a:extLst>
          </p:cNvPr>
          <p:cNvSpPr/>
          <p:nvPr/>
        </p:nvSpPr>
        <p:spPr>
          <a:xfrm>
            <a:off x="6231043" y="1202953"/>
            <a:ext cx="5073468" cy="5222443"/>
          </a:xfrm>
          <a:prstGeom prst="roundRect">
            <a:avLst/>
          </a:prstGeom>
          <a:solidFill>
            <a:srgbClr val="FFFEA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Read and check.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12" name="Go Getter  L1 Tk2_11">
            <a:hlinkClick r:id="" action="ppaction://media"/>
            <a:extLst>
              <a:ext uri="{FF2B5EF4-FFF2-40B4-BE49-F238E27FC236}">
                <a16:creationId xmlns:a16="http://schemas.microsoft.com/office/drawing/2014/main" id="{AE7AFFA3-0592-4C26-ADDF-92EC11E6E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93048" y="1886014"/>
            <a:ext cx="609600" cy="609600"/>
          </a:xfrm>
          <a:prstGeom prst="rect">
            <a:avLst/>
          </a:prstGeom>
          <a:solidFill>
            <a:srgbClr val="30B5A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00C1EFD-C1FA-450C-BFE6-D7EE5F882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34" y="2783354"/>
            <a:ext cx="4734410" cy="3158066"/>
          </a:xfrm>
          <a:prstGeom prst="rect">
            <a:avLst/>
          </a:prstGeom>
          <a:noFill/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55ED136-E5F1-4C8B-BF4F-490740C78F25}"/>
              </a:ext>
            </a:extLst>
          </p:cNvPr>
          <p:cNvSpPr/>
          <p:nvPr/>
        </p:nvSpPr>
        <p:spPr>
          <a:xfrm>
            <a:off x="622863" y="2861025"/>
            <a:ext cx="4638839" cy="2897970"/>
          </a:xfrm>
          <a:prstGeom prst="roundRect">
            <a:avLst/>
          </a:prstGeom>
          <a:solidFill>
            <a:srgbClr val="FFFEA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FD3DD4E0-9832-4B33-8F9D-3D737FF79E4F}"/>
              </a:ext>
            </a:extLst>
          </p:cNvPr>
          <p:cNvSpPr/>
          <p:nvPr/>
        </p:nvSpPr>
        <p:spPr>
          <a:xfrm>
            <a:off x="1509354" y="2187464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7819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E25D94D-1B04-4F2D-A952-07BAA2ED4602}"/>
              </a:ext>
            </a:extLst>
          </p:cNvPr>
          <p:cNvGrpSpPr/>
          <p:nvPr/>
        </p:nvGrpSpPr>
        <p:grpSpPr>
          <a:xfrm>
            <a:off x="-5599" y="1"/>
            <a:ext cx="12192000" cy="6857999"/>
            <a:chOff x="0" y="0"/>
            <a:chExt cx="12192000" cy="6857999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3B365009-4EEA-4510-8FF5-3B2C73C42584}"/>
                </a:ext>
              </a:extLst>
            </p:cNvPr>
            <p:cNvGrpSpPr/>
            <p:nvPr/>
          </p:nvGrpSpPr>
          <p:grpSpPr>
            <a:xfrm>
              <a:off x="0" y="0"/>
              <a:ext cx="12192000" cy="6857999"/>
              <a:chOff x="0" y="0"/>
              <a:chExt cx="12192000" cy="6857999"/>
            </a:xfrm>
          </p:grpSpPr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34632151-C54D-416D-A78A-6A7026D4DA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252"/>
              <a:stretch/>
            </p:blipFill>
            <p:spPr bwMode="auto">
              <a:xfrm>
                <a:off x="0" y="0"/>
                <a:ext cx="12192000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Прямоугольник 6">
                <a:hlinkClick r:id="rId3"/>
                <a:extLst>
                  <a:ext uri="{FF2B5EF4-FFF2-40B4-BE49-F238E27FC236}">
                    <a16:creationId xmlns:a16="http://schemas.microsoft.com/office/drawing/2014/main" id="{6E5F4197-83CB-4A85-979E-CB325F8ADABC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66D647-F522-424C-84BF-FA38E6E966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59032"/>
              <a:ext cx="11976296" cy="6699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5BE441C7-B4FB-4A56-9063-B62A359EB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5637" y="721660"/>
            <a:ext cx="6558954" cy="3962035"/>
          </a:xfrm>
          <a:prstGeom prst="rect">
            <a:avLst/>
          </a:prstGeom>
          <a:noFill/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B5D3680-1B75-4518-B58F-EC27682CB403}"/>
              </a:ext>
            </a:extLst>
          </p:cNvPr>
          <p:cNvSpPr/>
          <p:nvPr/>
        </p:nvSpPr>
        <p:spPr>
          <a:xfrm>
            <a:off x="7799164" y="1528003"/>
            <a:ext cx="2820773" cy="646331"/>
          </a:xfrm>
          <a:prstGeom prst="rect">
            <a:avLst/>
          </a:prstGeom>
          <a:solidFill>
            <a:schemeClr val="bg1"/>
          </a:solidFill>
          <a:ln>
            <a:solidFill>
              <a:srgbClr val="30B5A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Do you like this house?</a:t>
            </a:r>
          </a:p>
          <a:p>
            <a:pPr algn="ctr"/>
            <a:r>
              <a:rPr lang="en-US" i="1" dirty="0">
                <a:ln w="0"/>
              </a:rPr>
              <a:t>Would you like to live there?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C3D3873-5984-443E-B961-2D9E3949C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101" y="2978274"/>
            <a:ext cx="4734410" cy="3158066"/>
          </a:xfrm>
          <a:prstGeom prst="rect">
            <a:avLst/>
          </a:prstGeom>
          <a:noFill/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9304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C57794A-D708-4C82-BC9E-464C54AEF481}"/>
              </a:ext>
            </a:extLst>
          </p:cNvPr>
          <p:cNvGrpSpPr/>
          <p:nvPr/>
        </p:nvGrpSpPr>
        <p:grpSpPr>
          <a:xfrm>
            <a:off x="-5599" y="1"/>
            <a:ext cx="12192000" cy="6857999"/>
            <a:chOff x="0" y="0"/>
            <a:chExt cx="12192000" cy="685799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A817EAE1-7FC2-470D-BE04-B49065B96AC9}"/>
                </a:ext>
              </a:extLst>
            </p:cNvPr>
            <p:cNvGrpSpPr/>
            <p:nvPr/>
          </p:nvGrpSpPr>
          <p:grpSpPr>
            <a:xfrm>
              <a:off x="0" y="0"/>
              <a:ext cx="12192000" cy="6857999"/>
              <a:chOff x="0" y="0"/>
              <a:chExt cx="12192000" cy="6857999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2E9DDCAA-B02A-4F28-9CDD-E8114DFFC8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252"/>
              <a:stretch/>
            </p:blipFill>
            <p:spPr bwMode="auto">
              <a:xfrm>
                <a:off x="0" y="0"/>
                <a:ext cx="12192000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Прямоугольник 10">
                <a:hlinkClick r:id="rId3"/>
                <a:extLst>
                  <a:ext uri="{FF2B5EF4-FFF2-40B4-BE49-F238E27FC236}">
                    <a16:creationId xmlns:a16="http://schemas.microsoft.com/office/drawing/2014/main" id="{39A342BC-DEE1-4BEC-92B6-BE331F357024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68330513-A999-481F-A81F-7D8EFE61AE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59032"/>
              <a:ext cx="11976296" cy="6699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5D861C-21B6-4447-A8C3-47646EBA5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687160" y="2338599"/>
            <a:ext cx="4342614" cy="3749123"/>
          </a:xfrm>
          <a:prstGeom prst="rect">
            <a:avLst/>
          </a:prstGeom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1D0BBD-58FF-4992-87FC-FA6E67499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670" y="629898"/>
            <a:ext cx="5495925" cy="5457825"/>
          </a:xfrm>
          <a:prstGeom prst="rect">
            <a:avLst/>
          </a:prstGeom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8C6173B8-EDA7-465F-8FBD-980A7141B0CA}"/>
              </a:ext>
            </a:extLst>
          </p:cNvPr>
          <p:cNvSpPr/>
          <p:nvPr/>
        </p:nvSpPr>
        <p:spPr>
          <a:xfrm>
            <a:off x="7918474" y="3273353"/>
            <a:ext cx="788204" cy="291482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87AAA0C-00DD-4F7B-BE11-8AA3D300635D}"/>
              </a:ext>
            </a:extLst>
          </p:cNvPr>
          <p:cNvSpPr/>
          <p:nvPr/>
        </p:nvSpPr>
        <p:spPr>
          <a:xfrm>
            <a:off x="7397207" y="1330869"/>
            <a:ext cx="2446439" cy="646331"/>
          </a:xfrm>
          <a:prstGeom prst="rect">
            <a:avLst/>
          </a:prstGeom>
          <a:solidFill>
            <a:schemeClr val="bg1"/>
          </a:solidFill>
          <a:ln>
            <a:solidFill>
              <a:srgbClr val="30B5A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Read the sentences.</a:t>
            </a:r>
          </a:p>
          <a:p>
            <a:pPr algn="ctr"/>
            <a:r>
              <a:rPr lang="en-US" i="1" dirty="0">
                <a:ln w="0"/>
              </a:rPr>
              <a:t>Circle </a:t>
            </a:r>
            <a:r>
              <a:rPr lang="en-US" b="1" i="1" dirty="0">
                <a:ln w="0"/>
              </a:rPr>
              <a:t>yes</a:t>
            </a:r>
            <a:r>
              <a:rPr lang="en-US" i="1" dirty="0">
                <a:ln w="0"/>
              </a:rPr>
              <a:t>, </a:t>
            </a:r>
            <a:r>
              <a:rPr lang="en-US" b="1" i="1" dirty="0">
                <a:ln w="0"/>
              </a:rPr>
              <a:t>no</a:t>
            </a:r>
            <a:r>
              <a:rPr lang="en-US" i="1" dirty="0">
                <a:ln w="0"/>
              </a:rPr>
              <a:t> or </a:t>
            </a:r>
            <a:r>
              <a:rPr lang="en-US" b="1" i="1" dirty="0">
                <a:ln w="0"/>
              </a:rPr>
              <a:t>no info</a:t>
            </a:r>
            <a:r>
              <a:rPr lang="en-US" i="1" dirty="0">
                <a:ln w="0"/>
              </a:rPr>
              <a:t>.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A8EB4B80-3053-4C62-A431-8540C314761C}"/>
              </a:ext>
            </a:extLst>
          </p:cNvPr>
          <p:cNvSpPr/>
          <p:nvPr/>
        </p:nvSpPr>
        <p:spPr>
          <a:xfrm>
            <a:off x="6944439" y="3922642"/>
            <a:ext cx="532280" cy="27167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8161158D-B9B0-407D-89A5-4B8CC777A7B4}"/>
              </a:ext>
            </a:extLst>
          </p:cNvPr>
          <p:cNvSpPr/>
          <p:nvPr/>
        </p:nvSpPr>
        <p:spPr>
          <a:xfrm>
            <a:off x="7476719" y="4512364"/>
            <a:ext cx="364434" cy="27167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6A598FDB-AA3E-4B4D-A0BF-578116C50ECA}"/>
              </a:ext>
            </a:extLst>
          </p:cNvPr>
          <p:cNvSpPr/>
          <p:nvPr/>
        </p:nvSpPr>
        <p:spPr>
          <a:xfrm>
            <a:off x="7456842" y="5141843"/>
            <a:ext cx="364434" cy="27167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23769BEA-0C28-4675-AACB-8C142461D7AE}"/>
              </a:ext>
            </a:extLst>
          </p:cNvPr>
          <p:cNvSpPr/>
          <p:nvPr/>
        </p:nvSpPr>
        <p:spPr>
          <a:xfrm>
            <a:off x="6924563" y="5731568"/>
            <a:ext cx="532280" cy="27167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29789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D4F9FB7-BF10-4CE5-9FFC-36385249CEDF}"/>
              </a:ext>
            </a:extLst>
          </p:cNvPr>
          <p:cNvGrpSpPr/>
          <p:nvPr/>
        </p:nvGrpSpPr>
        <p:grpSpPr>
          <a:xfrm>
            <a:off x="-5599" y="1"/>
            <a:ext cx="12192000" cy="6857999"/>
            <a:chOff x="0" y="0"/>
            <a:chExt cx="12192000" cy="6857999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7BFEB8E5-C6E4-4903-97E7-6A6453F25495}"/>
                </a:ext>
              </a:extLst>
            </p:cNvPr>
            <p:cNvGrpSpPr/>
            <p:nvPr/>
          </p:nvGrpSpPr>
          <p:grpSpPr>
            <a:xfrm>
              <a:off x="0" y="0"/>
              <a:ext cx="12192000" cy="6857999"/>
              <a:chOff x="0" y="0"/>
              <a:chExt cx="12192000" cy="6857999"/>
            </a:xfrm>
          </p:grpSpPr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6F16C60B-4405-4F18-A502-928605CC04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252"/>
              <a:stretch/>
            </p:blipFill>
            <p:spPr bwMode="auto">
              <a:xfrm>
                <a:off x="0" y="0"/>
                <a:ext cx="12192000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Прямоугольник 9">
                <a:hlinkClick r:id="rId3"/>
                <a:extLst>
                  <a:ext uri="{FF2B5EF4-FFF2-40B4-BE49-F238E27FC236}">
                    <a16:creationId xmlns:a16="http://schemas.microsoft.com/office/drawing/2014/main" id="{6ABD2E9D-C93B-49C0-9E98-B655CA873C26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6175A67C-D5BB-411B-A807-D7265BE246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59032"/>
              <a:ext cx="11976296" cy="6699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A44FA2-A543-4BDC-AD83-B4D52B54F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35" y="700087"/>
            <a:ext cx="5495925" cy="5457825"/>
          </a:xfrm>
          <a:prstGeom prst="rect">
            <a:avLst/>
          </a:prstGeom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CC4B0A-938C-4DB8-A78E-2B99F6839A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3774"/>
          <a:stretch/>
        </p:blipFill>
        <p:spPr>
          <a:xfrm>
            <a:off x="6465790" y="2792896"/>
            <a:ext cx="3667125" cy="319914"/>
          </a:xfrm>
          <a:prstGeom prst="rect">
            <a:avLst/>
          </a:prstGeom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C9354A-1166-45AD-B90D-6E8CC92990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1808"/>
          <a:stretch/>
        </p:blipFill>
        <p:spPr>
          <a:xfrm>
            <a:off x="6465790" y="881428"/>
            <a:ext cx="4981575" cy="400111"/>
          </a:xfrm>
          <a:prstGeom prst="rect">
            <a:avLst/>
          </a:prstGeom>
          <a:ln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3CDC0B4-E466-4423-A552-E9CD55A523EC}"/>
              </a:ext>
            </a:extLst>
          </p:cNvPr>
          <p:cNvSpPr/>
          <p:nvPr/>
        </p:nvSpPr>
        <p:spPr>
          <a:xfrm>
            <a:off x="6465790" y="1433788"/>
            <a:ext cx="4737579" cy="923330"/>
          </a:xfrm>
          <a:prstGeom prst="rect">
            <a:avLst/>
          </a:prstGeom>
          <a:solidFill>
            <a:schemeClr val="bg1"/>
          </a:solidFill>
          <a:ln>
            <a:solidFill>
              <a:srgbClr val="30B5A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What rooms are there in the house?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What objects are there in the house?</a:t>
            </a:r>
          </a:p>
          <a:p>
            <a:r>
              <a:rPr lang="en-US" i="1" dirty="0">
                <a:ln w="0"/>
              </a:rPr>
              <a:t>3. What objects in the box are NOT in the house?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0A4A149-DBE4-4C7E-AC1F-9345EE011174}"/>
              </a:ext>
            </a:extLst>
          </p:cNvPr>
          <p:cNvGrpSpPr/>
          <p:nvPr/>
        </p:nvGrpSpPr>
        <p:grpSpPr>
          <a:xfrm>
            <a:off x="6465790" y="3283841"/>
            <a:ext cx="3667125" cy="973878"/>
            <a:chOff x="6652151" y="3919945"/>
            <a:chExt cx="3667125" cy="97387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AC31766-45F5-4547-9DDB-B61110FFA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7289" b="33317"/>
            <a:stretch/>
          </p:blipFill>
          <p:spPr>
            <a:xfrm>
              <a:off x="6652151" y="3919945"/>
              <a:ext cx="3667125" cy="973878"/>
            </a:xfrm>
            <a:prstGeom prst="rect">
              <a:avLst/>
            </a:prstGeom>
            <a:ln w="28575">
              <a:solidFill>
                <a:srgbClr val="30B5A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EA215D4C-778B-4BE4-AFC0-909A461F3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68648" y="4573237"/>
              <a:ext cx="2835140" cy="320585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B3F95408-0B36-4260-A219-802328C83921}"/>
              </a:ext>
            </a:extLst>
          </p:cNvPr>
          <p:cNvGrpSpPr/>
          <p:nvPr/>
        </p:nvGrpSpPr>
        <p:grpSpPr>
          <a:xfrm>
            <a:off x="6465790" y="4359807"/>
            <a:ext cx="3667125" cy="689113"/>
            <a:chOff x="6652150" y="4995911"/>
            <a:chExt cx="3667125" cy="68911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1B0F853-66D0-4940-94B1-E60AEA2B0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9811" b="15239"/>
            <a:stretch/>
          </p:blipFill>
          <p:spPr>
            <a:xfrm>
              <a:off x="6652150" y="4995911"/>
              <a:ext cx="3667125" cy="689113"/>
            </a:xfrm>
            <a:prstGeom prst="rect">
              <a:avLst/>
            </a:prstGeom>
            <a:ln w="28575">
              <a:solidFill>
                <a:srgbClr val="30B5A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AB118AF6-075B-43CA-AA68-0280B6153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48870" y="5340468"/>
              <a:ext cx="1949065" cy="323917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35F0C19-D4DC-439C-9042-3BF2E7F26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00942" y="5070796"/>
              <a:ext cx="604081" cy="269671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9E2B063-E82E-4C16-ABC5-7AA3D29388AA}"/>
              </a:ext>
            </a:extLst>
          </p:cNvPr>
          <p:cNvGrpSpPr/>
          <p:nvPr/>
        </p:nvGrpSpPr>
        <p:grpSpPr>
          <a:xfrm>
            <a:off x="6465790" y="5155131"/>
            <a:ext cx="3667125" cy="667004"/>
            <a:chOff x="6751475" y="5857495"/>
            <a:chExt cx="3667125" cy="66700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2D0B5F9-D48E-40EB-A16B-1C3E272AD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6171"/>
            <a:stretch/>
          </p:blipFill>
          <p:spPr>
            <a:xfrm>
              <a:off x="6751475" y="5857495"/>
              <a:ext cx="3667125" cy="667004"/>
            </a:xfrm>
            <a:prstGeom prst="rect">
              <a:avLst/>
            </a:prstGeom>
            <a:ln w="28575">
              <a:solidFill>
                <a:srgbClr val="30B5A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7DA6120-3098-4243-88D8-1E3845F8F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51475" y="5897843"/>
              <a:ext cx="1690160" cy="323917"/>
            </a:xfrm>
            <a:prstGeom prst="rect">
              <a:avLst/>
            </a:prstGeom>
          </p:spPr>
        </p:pic>
      </p:grp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CBDCB97A-6177-4472-856B-A7BDA6644E59}"/>
              </a:ext>
            </a:extLst>
          </p:cNvPr>
          <p:cNvSpPr/>
          <p:nvPr/>
        </p:nvSpPr>
        <p:spPr>
          <a:xfrm>
            <a:off x="6514582" y="3333072"/>
            <a:ext cx="3502845" cy="798881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48052F11-9D77-4194-B301-E7F914D31169}"/>
              </a:ext>
            </a:extLst>
          </p:cNvPr>
          <p:cNvSpPr/>
          <p:nvPr/>
        </p:nvSpPr>
        <p:spPr>
          <a:xfrm>
            <a:off x="6547929" y="4396598"/>
            <a:ext cx="3502845" cy="667005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9D6970F5-1A01-402E-B4B4-601FBC8E884F}"/>
              </a:ext>
            </a:extLst>
          </p:cNvPr>
          <p:cNvSpPr/>
          <p:nvPr/>
        </p:nvSpPr>
        <p:spPr>
          <a:xfrm>
            <a:off x="6534676" y="5182228"/>
            <a:ext cx="3502845" cy="626655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27872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939B22A-C75D-4A3B-A704-4D6537B7A247}"/>
              </a:ext>
            </a:extLst>
          </p:cNvPr>
          <p:cNvGrpSpPr/>
          <p:nvPr/>
        </p:nvGrpSpPr>
        <p:grpSpPr>
          <a:xfrm>
            <a:off x="-5599" y="1"/>
            <a:ext cx="12192000" cy="6857999"/>
            <a:chOff x="0" y="0"/>
            <a:chExt cx="12192000" cy="685799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3F81998F-F35B-41F6-BA0A-CF97ACEAA318}"/>
                </a:ext>
              </a:extLst>
            </p:cNvPr>
            <p:cNvGrpSpPr/>
            <p:nvPr/>
          </p:nvGrpSpPr>
          <p:grpSpPr>
            <a:xfrm>
              <a:off x="0" y="0"/>
              <a:ext cx="12192000" cy="6857999"/>
              <a:chOff x="0" y="0"/>
              <a:chExt cx="12192000" cy="6857999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31A9EC07-0CF8-4285-81A8-40385EC6D8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252"/>
              <a:stretch/>
            </p:blipFill>
            <p:spPr bwMode="auto">
              <a:xfrm>
                <a:off x="0" y="0"/>
                <a:ext cx="12192000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Прямоугольник 10">
                <a:hlinkClick r:id="rId3"/>
                <a:extLst>
                  <a:ext uri="{FF2B5EF4-FFF2-40B4-BE49-F238E27FC236}">
                    <a16:creationId xmlns:a16="http://schemas.microsoft.com/office/drawing/2014/main" id="{B3294FAA-9AD1-4A18-BE92-3594D50B7356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4C204D3-36FA-47DA-B554-4D19B45551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59032"/>
              <a:ext cx="11976296" cy="6699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60" name="Picture 16">
            <a:extLst>
              <a:ext uri="{FF2B5EF4-FFF2-40B4-BE49-F238E27FC236}">
                <a16:creationId xmlns:a16="http://schemas.microsoft.com/office/drawing/2014/main" id="{375D4B28-54E9-40E7-B709-EFC5B8AC7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1060" y="431769"/>
            <a:ext cx="2258677" cy="2258677"/>
          </a:xfrm>
          <a:prstGeom prst="rect">
            <a:avLst/>
          </a:prstGeom>
          <a:noFill/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0125EB-DF51-4EAC-B140-353EEC211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8765" y="416693"/>
            <a:ext cx="5067300" cy="1276350"/>
          </a:xfrm>
          <a:prstGeom prst="rect">
            <a:avLst/>
          </a:prstGeom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96153A91-5478-4A87-A5B3-4D4E0B508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134" y="2544068"/>
            <a:ext cx="3146424" cy="1769863"/>
          </a:xfrm>
          <a:prstGeom prst="rect">
            <a:avLst/>
          </a:prstGeom>
          <a:noFill/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F2622B6-CEBF-4E38-B0A3-8F22FAF13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549" y="1948109"/>
            <a:ext cx="2252743" cy="2593085"/>
          </a:xfrm>
          <a:prstGeom prst="rect">
            <a:avLst/>
          </a:prstGeom>
          <a:noFill/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C6DD8E7-333D-4324-A53C-8172A9210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144" y="4440180"/>
            <a:ext cx="2544672" cy="1908504"/>
          </a:xfrm>
          <a:prstGeom prst="rect">
            <a:avLst/>
          </a:prstGeom>
          <a:noFill/>
          <a:ln w="28575">
            <a:solidFill>
              <a:srgbClr val="30B5A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3757BE0D-4592-4C17-A558-EC85109EC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09" y="1814504"/>
            <a:ext cx="2288235" cy="2860294"/>
          </a:xfrm>
          <a:prstGeom prst="rect">
            <a:avLst/>
          </a:prstGeom>
          <a:noFill/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EB40CDAD-4C65-4881-8735-145E3FEFD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48" y="3956449"/>
            <a:ext cx="2864082" cy="1908504"/>
          </a:xfrm>
          <a:prstGeom prst="rect">
            <a:avLst/>
          </a:prstGeom>
          <a:noFill/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849B2E89-EA93-4C09-BBB2-CC6500DE2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4" y="2099231"/>
            <a:ext cx="2862756" cy="1908504"/>
          </a:xfrm>
          <a:prstGeom prst="rect">
            <a:avLst/>
          </a:prstGeom>
          <a:noFill/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C3EFD56C-82AE-4918-B1E1-50D15C96A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921" y="4394303"/>
            <a:ext cx="3313727" cy="1863971"/>
          </a:xfrm>
          <a:prstGeom prst="rect">
            <a:avLst/>
          </a:prstGeom>
          <a:noFill/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>
            <a:extLst>
              <a:ext uri="{FF2B5EF4-FFF2-40B4-BE49-F238E27FC236}">
                <a16:creationId xmlns:a16="http://schemas.microsoft.com/office/drawing/2014/main" id="{035A8EC6-E020-453B-AA55-0FFB59813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391" y="4167554"/>
            <a:ext cx="3161087" cy="1774942"/>
          </a:xfrm>
          <a:prstGeom prst="rect">
            <a:avLst/>
          </a:prstGeom>
          <a:noFill/>
          <a:ln w="28575">
            <a:solidFill>
              <a:srgbClr val="30B5A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6659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163</Words>
  <Application>Microsoft Office PowerPoint</Application>
  <PresentationFormat>Широкоэкранный</PresentationFormat>
  <Paragraphs>33</Paragraphs>
  <Slides>10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10</cp:revision>
  <dcterms:created xsi:type="dcterms:W3CDTF">2021-09-08T07:17:31Z</dcterms:created>
  <dcterms:modified xsi:type="dcterms:W3CDTF">2021-09-09T07:24:42Z</dcterms:modified>
</cp:coreProperties>
</file>