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84" r:id="rId2"/>
    <p:sldId id="257" r:id="rId3"/>
    <p:sldId id="1191" r:id="rId4"/>
    <p:sldId id="1192" r:id="rId5"/>
    <p:sldId id="1194" r:id="rId6"/>
    <p:sldId id="1213" r:id="rId7"/>
    <p:sldId id="1195" r:id="rId8"/>
    <p:sldId id="1196" r:id="rId9"/>
    <p:sldId id="724" r:id="rId10"/>
    <p:sldId id="1204" r:id="rId11"/>
    <p:sldId id="1203" r:id="rId12"/>
    <p:sldId id="1202" r:id="rId13"/>
    <p:sldId id="1197" r:id="rId14"/>
    <p:sldId id="1205" r:id="rId15"/>
    <p:sldId id="1198" r:id="rId16"/>
    <p:sldId id="1206" r:id="rId17"/>
    <p:sldId id="1201" r:id="rId18"/>
    <p:sldId id="1209" r:id="rId19"/>
    <p:sldId id="1207" r:id="rId20"/>
    <p:sldId id="1210" r:id="rId21"/>
    <p:sldId id="1208" r:id="rId22"/>
    <p:sldId id="1211" r:id="rId23"/>
    <p:sldId id="1212" r:id="rId24"/>
    <p:sldId id="118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B426E-010B-4DA1-9DF3-B4D8D8D925F1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89EC3-9B3A-4D73-A3AC-9FEC8AE7F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89EC3-9B3A-4D73-A3AC-9FEC8AE7F2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06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7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63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O’clock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3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9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0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0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1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4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9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58A5B-E36B-4F78-BAEE-BF9888680C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A76FF-44BB-4FE3-B64A-7244432B9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26411F-3DF4-469C-B38E-05DC3C21C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DA282-DBCC-4644-B2AE-6781D300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924D3-349F-4704-9DFA-75BF2776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F341C-08FC-449D-A6AA-2D175387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52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ECD46-94CB-49A6-8E2C-EF1F0B15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E83A1-2BE0-4282-8B1A-965BE6AC0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765220-E653-46CC-A33A-081FE77A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045E28-8B54-4EA6-919A-9223B418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16E3A-8338-473F-BF0A-9168F3A6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07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BE8AF5-AD1A-4942-B275-F04D7613D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B9B1F6-426E-4E91-877A-7AC8680BB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8FFD7-261E-41C3-BC94-26DCA710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645E7-53A9-4C26-98C1-97D35413B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EFD062-AB9A-4DF0-B798-F5252A0D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9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EB10F-59C8-48E9-B0BD-52E0F9B6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F39EB-22D4-4745-8135-9165503A1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DBE4B-E142-4D23-A5D3-E792FB8D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78C73F-20AF-42B0-89C6-806A85E4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942608-474F-4A2E-AD4B-EA2EF217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E715-3812-49D9-905B-2A61071B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56D3F8-EDAA-4880-BC31-5C97B478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D9234-9F0C-4CFB-9878-1A90CAB6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6137E-DA4D-4387-AD57-9AD1E0D3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72F4C-E657-4835-B00C-501BCD7E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4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99614-2A49-4D11-933C-21E77AC6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DE40D-4686-421B-B342-07924B2F4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E86B2-BEC3-4B06-A8CD-95FBD84F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993128-8BE6-43EF-9BDA-C6922B23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3BDBE9-150D-4DF6-A38B-085D0EBB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06585-CBCA-40D6-8508-A5F04E65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9AEA-4E4A-46E4-B8AD-2980FB838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BD4DF6-0189-4BA1-BA1E-6210202D8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672782-725A-484E-864D-C2078D007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8A492F-4F0E-4364-A156-F0CB7CCDE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F73756-0CA9-42B9-ACE8-1A7E205EC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D33FCA-2513-4048-A5E1-340E6198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889C27-D309-460B-988E-21722E0A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FE86AB-11D4-419E-8D3A-91C6A8E4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6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E3C8A-41CB-44A6-B215-6E148C14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168605-4996-4C03-A015-F0C38DD3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487E64-0960-4CD1-AE47-2BADBF14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6A2594-C61F-47F7-96E5-625B8C43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3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9EC298-1245-4C63-B8FB-AE36C0A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1E2BD5-AEF2-4F17-BCB2-8C413679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679B3A-FB3D-4150-8D73-72B3FD0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7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B32FD-5DC8-4800-A0A5-0A5C8254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6D0D0-3991-43BC-A1D2-7610EEFD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488593-D5E7-47BC-ADA3-F3F3E18D8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151A71-99CE-4F46-9C33-09C4A115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3B8DE3-659D-440E-8A4C-9D1D5ED4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3D7F5D-75E0-4206-8FC8-2F4AEE0E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82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38ABB-821D-4C3A-A35C-9F303638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55E116-A78E-44EF-BED7-B4FD83598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F764C3-6660-4F24-9B5F-5C270EAD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590DB3-D92A-4163-8F83-FF48CD07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BD19BC-FB3C-455B-9B2D-87EFB3C2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B2F908-9AD0-4E4E-8FB0-278A3C6A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6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B4F7-70A0-4A9F-8CCA-AFC824E5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B1A28-5162-46BD-BBF8-1115148E2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CFFD4-5B0F-47F8-A445-8EDD64E6F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9F4A6-7292-457F-AC05-AF294397ABD9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39210-8593-458D-B58D-94DCD18F5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E9D10-8154-421C-B9B7-A72BB435F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2880-4009-4DD5-9A29-CFE79F145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6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k.com/englishtutorforteens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wordwall.net/resource/288734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184013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ordwall.net/resource/702290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ky2166558tl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English_language/Listening/Quarter_to_time_&#8216;&#183;_quarter_past_time_fu2055791by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hyperlink" Target="https://wordwall.net/resource/24184132" TargetMode="External"/><Relationship Id="rId4" Type="http://schemas.openxmlformats.org/officeDocument/2006/relationships/hyperlink" Target="https://www.liveworksheets.com/worksheets/en/English_as_a_Second_Language_(ESL)/Telling_the_time/GET_SMART_3_module_7_ba2204286gq" TargetMode="Externa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546981" TargetMode="External"/><Relationship Id="rId13" Type="http://schemas.openxmlformats.org/officeDocument/2006/relationships/image" Target="../media/image2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1.png"/><Relationship Id="rId12" Type="http://schemas.openxmlformats.org/officeDocument/2006/relationships/hyperlink" Target="https://angles365.com/game/8xh91d9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ctgames.com/mobilePage/hickoryDickory/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hyperlink" Target="https://wordwall.net/resource/21917430" TargetMode="External"/><Relationship Id="rId4" Type="http://schemas.openxmlformats.org/officeDocument/2006/relationships/hyperlink" Target="https://www.liveworksheets.com/mj348794gm" TargetMode="Externa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569143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ww.liveworksheets.com/worksheets/en/English_as_a_Second_Language_(ESL)/Telling_the_time/Telling_Clock_Time_with_-past-_-half_past-_and_-a_quarter_past-_ug110507g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hyperlink" Target="https://wordwall.net/resource/2418561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resource/24185234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hyperlink" Target="https://wordwall.net/resource/2418566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ordwall.net/resource/15830888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flnet.com/vocab/dictionary/time_quiz4.php" TargetMode="External"/><Relationship Id="rId13" Type="http://schemas.openxmlformats.org/officeDocument/2006/relationships/image" Target="../media/image3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2.png"/><Relationship Id="rId12" Type="http://schemas.openxmlformats.org/officeDocument/2006/relationships/hyperlink" Target="https://wordwall.net/resource/4777111" TargetMode="External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hyperlink" Target="https://wordwall.net/resource/222355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amestolearnenglish.com/telling-the-time/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1.jpg"/><Relationship Id="rId15" Type="http://schemas.openxmlformats.org/officeDocument/2006/relationships/image" Target="../media/image36.png"/><Relationship Id="rId10" Type="http://schemas.openxmlformats.org/officeDocument/2006/relationships/hyperlink" Target="https://www.eslgamesplus.com/telling-time-daily-routines-esl-interactive-vocabulary-board-game/" TargetMode="External"/><Relationship Id="rId4" Type="http://schemas.openxmlformats.org/officeDocument/2006/relationships/hyperlink" Target="https://www.education.com/game/time-in-the-sky/" TargetMode="External"/><Relationship Id="rId9" Type="http://schemas.openxmlformats.org/officeDocument/2006/relationships/image" Target="../media/image33.png"/><Relationship Id="rId14" Type="http://schemas.openxmlformats.org/officeDocument/2006/relationships/hyperlink" Target="https://wordwall.net/resource/2418444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Math/Telling_the_time/Time_to_the_Hour_DJ_bs1648143ck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angles365.com/game/p87szt9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wordwall.net/resource/288252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ya264079ku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www.liveworksheets.com/worksheets/en/English_as_a_Second_Language_(ESL)/Telling_the_time/What-s_the_time$_ed51998qh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worksheets/en/English_as_a_Second_Language_(ESL)/Telling_the_time/Telling_the_Time_jy178031gp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www.liveworksheets.com/worksheets/en/English_as_a_Second_Language_(ESL)/Telling_the_time/Time_bf452761la" TargetMode="External"/><Relationship Id="rId4" Type="http://schemas.openxmlformats.org/officeDocument/2006/relationships/hyperlink" Target="https://www.liveworksheets.com/worksheets/en/English_as_a_Second_Language_(ESL)/Telling_the_time/What_time_is_it$_ej1837687ee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englishtutorforteen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worksheets.com/ou1819128dl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liveworksheets.com/worksheets/en/English_as_a_Second_Language_(ESL)/Telling_the_time/What-s_the_time$_quarter_past_ku1428783j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41FDED2-9656-4B82-ADE0-49B3A902FA36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9479D05-FCD4-4A9B-B3B7-DBC940A50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6"/>
              <a:extLst>
                <a:ext uri="{FF2B5EF4-FFF2-40B4-BE49-F238E27FC236}">
                  <a16:creationId xmlns:a16="http://schemas.microsoft.com/office/drawing/2014/main" id="{B617EEFC-B92B-4153-B2B1-DBA70298FE5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Telling Time Chant for Kids - What Time Is It">
            <a:hlinkClick r:id="" action="ppaction://media"/>
            <a:extLst>
              <a:ext uri="{FF2B5EF4-FFF2-40B4-BE49-F238E27FC236}">
                <a16:creationId xmlns:a16="http://schemas.microsoft.com/office/drawing/2014/main" id="{AD703FB3-DAFA-42B1-8A6E-DF8057AB1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8657" y="2176120"/>
            <a:ext cx="4454685" cy="25057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21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A89783B7-2B8E-4C96-8315-C6EA4200220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05" name="Picture 2">
              <a:extLst>
                <a:ext uri="{FF2B5EF4-FFF2-40B4-BE49-F238E27FC236}">
                  <a16:creationId xmlns:a16="http://schemas.microsoft.com/office/drawing/2014/main" id="{4E35BD83-6A15-400D-9544-7743A86A90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Прямоугольник 147">
              <a:hlinkClick r:id="rId4"/>
              <a:extLst>
                <a:ext uri="{FF2B5EF4-FFF2-40B4-BE49-F238E27FC236}">
                  <a16:creationId xmlns:a16="http://schemas.microsoft.com/office/drawing/2014/main" id="{969C4AF1-B4C4-426A-9860-5C564A3014E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014136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39983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96EAC433-611A-4E10-8E80-F0A6100469B8}"/>
              </a:ext>
            </a:extLst>
          </p:cNvPr>
          <p:cNvSpPr/>
          <p:nvPr/>
        </p:nvSpPr>
        <p:spPr>
          <a:xfrm>
            <a:off x="3647860" y="351509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</p:spTree>
    <p:extLst>
      <p:ext uri="{BB962C8B-B14F-4D97-AF65-F5344CB8AC3E}">
        <p14:creationId xmlns:p14="http://schemas.microsoft.com/office/powerpoint/2010/main" val="121147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EF4CB9F-BF67-4E2E-8D79-20A4B835DAC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F44C6E4-0F70-4EC4-99A3-BE6AC07764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hlinkClick r:id="rId3"/>
              <a:extLst>
                <a:ext uri="{FF2B5EF4-FFF2-40B4-BE49-F238E27FC236}">
                  <a16:creationId xmlns:a16="http://schemas.microsoft.com/office/drawing/2014/main" id="{0A89091A-A04E-46DF-8B30-ECBADB9839A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A4ECB0E9-57FF-439E-832E-3490DD7AD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597" y="2198223"/>
            <a:ext cx="4581583" cy="246155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54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416ED6A3-7F44-4B89-8336-FF90CD1B9A6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8356A966-48C1-47C8-A265-64D46BC362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CCEB5841-DD1C-4EAF-8BB7-ACCC3CC47E2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15966" y="3223106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</p:spTree>
    <p:extLst>
      <p:ext uri="{BB962C8B-B14F-4D97-AF65-F5344CB8AC3E}">
        <p14:creationId xmlns:p14="http://schemas.microsoft.com/office/powerpoint/2010/main" val="338802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E1E6415-F6CF-4C61-8F4F-5602592F245A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B8AC536-6F7C-4EC0-A358-090B576B24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A2C007DA-9840-41B3-BF51-7038A5579AE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48A83383-0AAE-4798-8E98-0C7E7EF0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548" y="736088"/>
            <a:ext cx="4783204" cy="231113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D72A25AE-A5C1-4249-B2A2-7031D5619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630" y="3497239"/>
            <a:ext cx="5745040" cy="25450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99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86279A4-4EDD-4252-8F5D-00BC6B9E20AC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A03B5972-EDFA-4112-BF92-3712A542EE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Прямоугольник 104">
              <a:hlinkClick r:id="rId4"/>
              <a:extLst>
                <a:ext uri="{FF2B5EF4-FFF2-40B4-BE49-F238E27FC236}">
                  <a16:creationId xmlns:a16="http://schemas.microsoft.com/office/drawing/2014/main" id="{E54101B1-3EB5-4873-A6BD-54D9784DD99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699042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D1193E6-7C6F-4010-93D8-C685FDCFAEE1}"/>
              </a:ext>
            </a:extLst>
          </p:cNvPr>
          <p:cNvSpPr/>
          <p:nvPr/>
        </p:nvSpPr>
        <p:spPr>
          <a:xfrm>
            <a:off x="-24633" y="3204688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….</a:t>
            </a:r>
          </a:p>
        </p:txBody>
      </p:sp>
    </p:spTree>
    <p:extLst>
      <p:ext uri="{BB962C8B-B14F-4D97-AF65-F5344CB8AC3E}">
        <p14:creationId xmlns:p14="http://schemas.microsoft.com/office/powerpoint/2010/main" val="129358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A952C5-CB02-4C8E-B6F0-BEEE788AF5F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2183BFA-E6A1-484F-9781-3035A8DB0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3"/>
              <a:extLst>
                <a:ext uri="{FF2B5EF4-FFF2-40B4-BE49-F238E27FC236}">
                  <a16:creationId xmlns:a16="http://schemas.microsoft.com/office/drawing/2014/main" id="{43EFE196-EE40-453D-862B-EB3EC04E49F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682740EA-F43E-49DE-87AD-C0302DE31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41" y="939358"/>
            <a:ext cx="331902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/>
            <a:extLst>
              <a:ext uri="{FF2B5EF4-FFF2-40B4-BE49-F238E27FC236}">
                <a16:creationId xmlns:a16="http://schemas.microsoft.com/office/drawing/2014/main" id="{D221B7BB-14B9-423C-974F-9C301008A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41" y="3379429"/>
            <a:ext cx="448890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93A17C26-A34D-454D-B08E-5BD01ADF1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110" y="939358"/>
            <a:ext cx="648000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:a16="http://schemas.microsoft.com/office/drawing/2014/main" id="{521BB05A-7E2E-497B-B2B4-EF585330B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1850" y="3379429"/>
            <a:ext cx="5368260" cy="216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45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FF507EC-090F-4F9A-9CCC-2D73058784E4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8C85C362-FC87-4589-8B66-CD87717D9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Прямоугольник 148">
              <a:hlinkClick r:id="rId4"/>
              <a:extLst>
                <a:ext uri="{FF2B5EF4-FFF2-40B4-BE49-F238E27FC236}">
                  <a16:creationId xmlns:a16="http://schemas.microsoft.com/office/drawing/2014/main" id="{FCB8F35F-6758-40E0-986D-CA44FECC6E3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000488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94574" y="3219794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96EAC433-611A-4E10-8E80-F0A6100469B8}"/>
              </a:ext>
            </a:extLst>
          </p:cNvPr>
          <p:cNvSpPr/>
          <p:nvPr/>
        </p:nvSpPr>
        <p:spPr>
          <a:xfrm>
            <a:off x="3552324" y="474341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D1193E6-7C6F-4010-93D8-C685FDCFAEE1}"/>
              </a:ext>
            </a:extLst>
          </p:cNvPr>
          <p:cNvSpPr/>
          <p:nvPr/>
        </p:nvSpPr>
        <p:spPr>
          <a:xfrm>
            <a:off x="-22955" y="3243320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….</a:t>
            </a:r>
          </a:p>
        </p:txBody>
      </p:sp>
    </p:spTree>
    <p:extLst>
      <p:ext uri="{BB962C8B-B14F-4D97-AF65-F5344CB8AC3E}">
        <p14:creationId xmlns:p14="http://schemas.microsoft.com/office/powerpoint/2010/main" val="222712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166DD17-6AD6-4679-8484-5DEBB85FB6B9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12B5F00-7930-45DC-8B3D-B60F00EED8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A84E65D9-F000-4922-8809-20732633442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8ED0D453-ACCE-442E-AE53-209EA04A4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872" y="1252055"/>
            <a:ext cx="31605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/>
            <a:extLst>
              <a:ext uri="{FF2B5EF4-FFF2-40B4-BE49-F238E27FC236}">
                <a16:creationId xmlns:a16="http://schemas.microsoft.com/office/drawing/2014/main" id="{2F3D8ED0-2F0A-4FE1-9836-603BC244D0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5" t="2673" r="1170" b="23371"/>
          <a:stretch/>
        </p:blipFill>
        <p:spPr>
          <a:xfrm>
            <a:off x="6390394" y="1252055"/>
            <a:ext cx="31267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id="{9E1127D7-1A90-4FA1-873E-E0E50D6AC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881" y="3429000"/>
            <a:ext cx="32920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79CBC1A5-DB61-48B0-8ED4-554E609C4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450" y="3429000"/>
            <a:ext cx="37754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4E5CCD3E-6A55-4887-899D-79027CA812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6692"/>
          <a:stretch/>
        </p:blipFill>
        <p:spPr>
          <a:xfrm>
            <a:off x="8753419" y="3404110"/>
            <a:ext cx="29247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73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7A37F0B-6031-493C-8C6D-E5DA688799B9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34D6B922-9412-4086-B53D-B6D4497C97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F0EC94D5-3130-4F73-AB39-32B558262E2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7313195" y="3233442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5851490" y="851575"/>
            <a:ext cx="1627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past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6903387" y="1840888"/>
            <a:ext cx="15949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past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6878013" y="4707972"/>
            <a:ext cx="193982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past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6057350" y="5571416"/>
            <a:ext cx="234698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past … .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00D6A5C4-7E18-4E95-8AEF-E62DB0F7F56F}"/>
              </a:ext>
            </a:extLst>
          </p:cNvPr>
          <p:cNvSpPr/>
          <p:nvPr/>
        </p:nvSpPr>
        <p:spPr>
          <a:xfrm>
            <a:off x="3448622" y="6341241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</p:spTree>
    <p:extLst>
      <p:ext uri="{BB962C8B-B14F-4D97-AF65-F5344CB8AC3E}">
        <p14:creationId xmlns:p14="http://schemas.microsoft.com/office/powerpoint/2010/main" val="173519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1EFA13A-35A1-4B86-A042-842EAD52CF3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5B4DC6B-6DE8-452C-A810-FF1188726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0843C8D5-63BB-4FBE-970E-18363FEDF1C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DF64F604-526A-4AF6-BCD9-117005F2D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39" y="1510926"/>
            <a:ext cx="4126667" cy="256156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BBF8B0DE-307D-474E-9D99-F092D8DEB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561" y="3649411"/>
            <a:ext cx="6286793" cy="256156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2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7C74617-E938-420E-BF85-84B1E689946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B7D18E4C-0C5A-4A62-9809-8A29BD8F95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D37CB704-3BEE-480E-BDCD-3CDAD88F055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C7C5706-6529-4AC4-B195-C5BB376E639B}"/>
              </a:ext>
            </a:extLst>
          </p:cNvPr>
          <p:cNvSpPr/>
          <p:nvPr/>
        </p:nvSpPr>
        <p:spPr>
          <a:xfrm>
            <a:off x="3612308" y="420744"/>
            <a:ext cx="14128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o’clock.</a:t>
            </a:r>
          </a:p>
        </p:txBody>
      </p:sp>
    </p:spTree>
    <p:extLst>
      <p:ext uri="{BB962C8B-B14F-4D97-AF65-F5344CB8AC3E}">
        <p14:creationId xmlns:p14="http://schemas.microsoft.com/office/powerpoint/2010/main" val="241999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C64D6A5-5F9C-424C-B667-7F8E9EB57CF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DDDE7B10-60A0-4B69-874C-94987818A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2104EDAB-5E34-420F-B6B4-F3A2A56FDB2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54319" y="3194811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1036117" y="933461"/>
            <a:ext cx="14192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to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111181" y="1937681"/>
            <a:ext cx="13862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to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-69989" y="4627979"/>
            <a:ext cx="173118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to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392241" y="5639655"/>
            <a:ext cx="21383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to … .</a:t>
            </a:r>
          </a:p>
        </p:txBody>
      </p:sp>
    </p:spTree>
    <p:extLst>
      <p:ext uri="{BB962C8B-B14F-4D97-AF65-F5344CB8AC3E}">
        <p14:creationId xmlns:p14="http://schemas.microsoft.com/office/powerpoint/2010/main" val="207312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F7309D1-DC6C-4FDD-B06E-43737EDB744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E7149A0-1B03-469D-B73B-F6F8E1DFBE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4"/>
              <a:extLst>
                <a:ext uri="{FF2B5EF4-FFF2-40B4-BE49-F238E27FC236}">
                  <a16:creationId xmlns:a16="http://schemas.microsoft.com/office/drawing/2014/main" id="{BB9231F7-20C9-4E91-9D89-A93B08DB703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1" name="Рисунок 10">
            <a:hlinkClick r:id="rId5"/>
            <a:extLst>
              <a:ext uri="{FF2B5EF4-FFF2-40B4-BE49-F238E27FC236}">
                <a16:creationId xmlns:a16="http://schemas.microsoft.com/office/drawing/2014/main" id="{03C2FFB9-E0D1-49FD-AB36-F17F9CED2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379" y="678025"/>
            <a:ext cx="449043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10697428-5CFA-4A71-92DF-F0DDBB4BF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97" y="3605417"/>
            <a:ext cx="468097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71D779F4-277B-44B3-BE6A-F936D9AAD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9562" y="3605417"/>
            <a:ext cx="4346510" cy="252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7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89F6461B-94AF-482A-9DFF-A745371EB9B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56" name="Picture 2">
              <a:extLst>
                <a:ext uri="{FF2B5EF4-FFF2-40B4-BE49-F238E27FC236}">
                  <a16:creationId xmlns:a16="http://schemas.microsoft.com/office/drawing/2014/main" id="{C7865F61-E6C1-43FE-948F-8F6F77C58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Прямоугольник 156">
              <a:hlinkClick r:id="rId4"/>
              <a:extLst>
                <a:ext uri="{FF2B5EF4-FFF2-40B4-BE49-F238E27FC236}">
                  <a16:creationId xmlns:a16="http://schemas.microsoft.com/office/drawing/2014/main" id="{299B4239-2BF5-4872-9894-7C081C3C204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-67968" y="3235756"/>
            <a:ext cx="17806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to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8A9BBB8-A326-42E0-8D94-7BC7E4A3EA96}"/>
              </a:ext>
            </a:extLst>
          </p:cNvPr>
          <p:cNvSpPr/>
          <p:nvPr/>
        </p:nvSpPr>
        <p:spPr>
          <a:xfrm>
            <a:off x="1008821" y="906167"/>
            <a:ext cx="14192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to … .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D1F5E747-02F1-44FE-81F5-FE541CBD9275}"/>
              </a:ext>
            </a:extLst>
          </p:cNvPr>
          <p:cNvSpPr/>
          <p:nvPr/>
        </p:nvSpPr>
        <p:spPr>
          <a:xfrm>
            <a:off x="111181" y="1951329"/>
            <a:ext cx="13862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to … .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14A0EFC5-2ECD-4340-AB03-58537450C5C7}"/>
              </a:ext>
            </a:extLst>
          </p:cNvPr>
          <p:cNvSpPr/>
          <p:nvPr/>
        </p:nvSpPr>
        <p:spPr>
          <a:xfrm>
            <a:off x="-56342" y="4627979"/>
            <a:ext cx="173118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to … 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D5FBF29E-64A1-471C-AFD4-1FC519714E43}"/>
              </a:ext>
            </a:extLst>
          </p:cNvPr>
          <p:cNvSpPr/>
          <p:nvPr/>
        </p:nvSpPr>
        <p:spPr>
          <a:xfrm>
            <a:off x="392241" y="5639655"/>
            <a:ext cx="21383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to … .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788F7E9-C4A6-40C9-B793-11AE7DE5CCD6}"/>
              </a:ext>
            </a:extLst>
          </p:cNvPr>
          <p:cNvSpPr/>
          <p:nvPr/>
        </p:nvSpPr>
        <p:spPr>
          <a:xfrm>
            <a:off x="7299547" y="3233442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FD407C9F-7FD9-4E08-8359-63A3C30A7F86}"/>
              </a:ext>
            </a:extLst>
          </p:cNvPr>
          <p:cNvSpPr/>
          <p:nvPr/>
        </p:nvSpPr>
        <p:spPr>
          <a:xfrm>
            <a:off x="5878789" y="865223"/>
            <a:ext cx="1627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five past … .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DABB587D-4430-4F8D-B106-893588498723}"/>
              </a:ext>
            </a:extLst>
          </p:cNvPr>
          <p:cNvSpPr/>
          <p:nvPr/>
        </p:nvSpPr>
        <p:spPr>
          <a:xfrm>
            <a:off x="6903388" y="1840888"/>
            <a:ext cx="15949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ten past … .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598D70C-8C25-4201-B912-85D50E560933}"/>
              </a:ext>
            </a:extLst>
          </p:cNvPr>
          <p:cNvSpPr/>
          <p:nvPr/>
        </p:nvSpPr>
        <p:spPr>
          <a:xfrm>
            <a:off x="6878013" y="4707972"/>
            <a:ext cx="193982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 past … .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FCF749A6-6374-4582-8870-B2D79DBA7457}"/>
              </a:ext>
            </a:extLst>
          </p:cNvPr>
          <p:cNvSpPr/>
          <p:nvPr/>
        </p:nvSpPr>
        <p:spPr>
          <a:xfrm>
            <a:off x="6002758" y="5585065"/>
            <a:ext cx="234698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twenty-five past … .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BAF758B6-88F9-48A5-A27B-74C9B6950E37}"/>
              </a:ext>
            </a:extLst>
          </p:cNvPr>
          <p:cNvSpPr/>
          <p:nvPr/>
        </p:nvSpPr>
        <p:spPr>
          <a:xfrm>
            <a:off x="3408929" y="6331392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6182BB40-0F00-4F78-8545-EEBDC72CB5A4}"/>
              </a:ext>
            </a:extLst>
          </p:cNvPr>
          <p:cNvSpPr/>
          <p:nvPr/>
        </p:nvSpPr>
        <p:spPr>
          <a:xfrm>
            <a:off x="3538676" y="406101"/>
            <a:ext cx="1465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 .</a:t>
            </a:r>
          </a:p>
        </p:txBody>
      </p:sp>
    </p:spTree>
    <p:extLst>
      <p:ext uri="{BB962C8B-B14F-4D97-AF65-F5344CB8AC3E}">
        <p14:creationId xmlns:p14="http://schemas.microsoft.com/office/powerpoint/2010/main" val="120923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ED2EAB3-39A0-478A-9969-98897BEC3DAB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8823D3A-86D9-484F-8C95-8148BBCAE0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1E617D8D-500C-41A9-8E16-FC2AD24EB3D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1DE219B8-BD32-49DB-AD08-24E212E2D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00" y="1818279"/>
            <a:ext cx="7848600" cy="34671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80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A46E4A5-DE60-44A0-A5B7-6676B197556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6F9579B-E9AE-4069-A6C2-7EBA9E0DD3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hlinkClick r:id="rId3"/>
              <a:extLst>
                <a:ext uri="{FF2B5EF4-FFF2-40B4-BE49-F238E27FC236}">
                  <a16:creationId xmlns:a16="http://schemas.microsoft.com/office/drawing/2014/main" id="{BE05955D-851C-46EC-BB96-A899FB22CB9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6A4866F6-21C3-4C93-ABDE-BC4CE2FE7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96" y="379548"/>
            <a:ext cx="24899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0A89F72C-C2FF-4661-82B4-89CDFE935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775" y="355275"/>
            <a:ext cx="24424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D3D88E5B-9F6F-4475-94E8-31443EAA6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617" y="4558273"/>
            <a:ext cx="26779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10"/>
            <a:extLst>
              <a:ext uri="{FF2B5EF4-FFF2-40B4-BE49-F238E27FC236}">
                <a16:creationId xmlns:a16="http://schemas.microsoft.com/office/drawing/2014/main" id="{146FFA7B-1338-40BF-9F72-CD1424CB4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6433" y="4558273"/>
            <a:ext cx="257705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5B02D97F-589E-4859-9D1E-61D4802354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6000" y="2420668"/>
            <a:ext cx="64800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14"/>
            <a:extLst>
              <a:ext uri="{FF2B5EF4-FFF2-40B4-BE49-F238E27FC236}">
                <a16:creationId xmlns:a16="http://schemas.microsoft.com/office/drawing/2014/main" id="{B58450C1-F0C4-4CC1-AEC9-E7ACE4AA61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0350" y="4558273"/>
            <a:ext cx="40113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16"/>
            <a:extLst>
              <a:ext uri="{FF2B5EF4-FFF2-40B4-BE49-F238E27FC236}">
                <a16:creationId xmlns:a16="http://schemas.microsoft.com/office/drawing/2014/main" id="{EB4F43F4-6871-4865-AA93-F378E4DF86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4954" y="359644"/>
            <a:ext cx="2900800" cy="18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01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Content="1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44E5EF9-DC56-49E8-AED1-E26B761B1516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AF77C75-F1C3-436B-AEB9-2E59C7AD69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02334541-197D-4EE9-908F-09A0F661846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" name="Рисунок 3">
            <a:hlinkClick r:id="rId4"/>
            <a:extLst>
              <a:ext uri="{FF2B5EF4-FFF2-40B4-BE49-F238E27FC236}">
                <a16:creationId xmlns:a16="http://schemas.microsoft.com/office/drawing/2014/main" id="{59DF46FE-1CA8-4EB8-88B5-0E98A0245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40" y="527381"/>
            <a:ext cx="6960000" cy="36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hlinkClick r:id="rId6"/>
            <a:extLst>
              <a:ext uri="{FF2B5EF4-FFF2-40B4-BE49-F238E27FC236}">
                <a16:creationId xmlns:a16="http://schemas.microsoft.com/office/drawing/2014/main" id="{6B566890-A2DA-47A3-AD9C-FD9CB914EF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"/>
          <a:stretch/>
        </p:blipFill>
        <p:spPr>
          <a:xfrm>
            <a:off x="5684297" y="3094447"/>
            <a:ext cx="5827500" cy="360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22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AF3ED6D-E3BE-4437-A538-11A7950E307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96709D4A-52C5-4A0E-A61F-4BD69EFAE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3AE2C7F0-A892-4438-954F-B8703484DC6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355331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</p:spTree>
    <p:extLst>
      <p:ext uri="{BB962C8B-B14F-4D97-AF65-F5344CB8AC3E}">
        <p14:creationId xmlns:p14="http://schemas.microsoft.com/office/powerpoint/2010/main" val="168016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324C107-4F15-407A-9C49-0B0160D5580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3D2154-13D7-4BC6-BCA4-D5D394171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E4464798-7A56-4D4C-BBE7-AAE1A174B12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2E1A2AEA-F1E2-405E-AD57-D0410C0C9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671637"/>
            <a:ext cx="7620000" cy="35147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07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AF3ED6D-E3BE-4437-A538-11A7950E307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96709D4A-52C5-4A0E-A61F-4BD69EFAE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3AE2C7F0-A892-4438-954F-B8703484DC6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E3DC88C-123C-4CAC-B929-AC0D466AA296}"/>
              </a:ext>
            </a:extLst>
          </p:cNvPr>
          <p:cNvSpPr/>
          <p:nvPr/>
        </p:nvSpPr>
        <p:spPr>
          <a:xfrm>
            <a:off x="3408929" y="6109670"/>
            <a:ext cx="16519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half past … .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484DC9-0AE7-4E42-A5E7-47151249B7DF}"/>
              </a:ext>
            </a:extLst>
          </p:cNvPr>
          <p:cNvSpPr/>
          <p:nvPr/>
        </p:nvSpPr>
        <p:spPr>
          <a:xfrm>
            <a:off x="3612308" y="420744"/>
            <a:ext cx="14128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… o’clock.</a:t>
            </a:r>
          </a:p>
        </p:txBody>
      </p:sp>
    </p:spTree>
    <p:extLst>
      <p:ext uri="{BB962C8B-B14F-4D97-AF65-F5344CB8AC3E}">
        <p14:creationId xmlns:p14="http://schemas.microsoft.com/office/powerpoint/2010/main" val="309627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CCB2CF1-DACB-4912-B94B-6B7616C6961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920C224-98CE-4803-A6D7-7D489E964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C3411487-96CD-4268-88F5-3DB911BB97E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Рисунок 1">
            <a:hlinkClick r:id="rId4"/>
            <a:extLst>
              <a:ext uri="{FF2B5EF4-FFF2-40B4-BE49-F238E27FC236}">
                <a16:creationId xmlns:a16="http://schemas.microsoft.com/office/drawing/2014/main" id="{6BB07085-5FF6-4FFC-8CE4-667F8A11F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717" y="1110058"/>
            <a:ext cx="2962300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E7ADA33C-D006-478B-812B-60AB93B5C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60640"/>
            <a:ext cx="421613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id="{C6681A51-B947-4BEA-AD97-236DAC6DA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1130" y="3960640"/>
            <a:ext cx="339487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E0F853F4-0122-4E92-82B1-F366C80E27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12" y="1110058"/>
            <a:ext cx="365568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FD58F07C-DCA4-49BD-9246-5AEF61E32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2537" y="1110058"/>
            <a:ext cx="3693745" cy="1980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70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038407C-5C11-4D8C-BD6C-CA09252D8E37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6C0C4F32-1040-4016-9475-CF69AA9B8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Прямоугольник 103">
              <a:hlinkClick r:id="rId4"/>
              <a:extLst>
                <a:ext uri="{FF2B5EF4-FFF2-40B4-BE49-F238E27FC236}">
                  <a16:creationId xmlns:a16="http://schemas.microsoft.com/office/drawing/2014/main" id="{690554FB-D14E-44A4-A4CE-7ECDC3A172E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8" name="Clock Face"/>
          <p:cNvSpPr/>
          <p:nvPr/>
        </p:nvSpPr>
        <p:spPr>
          <a:xfrm>
            <a:off x="1711837" y="909000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enter Point"/>
          <p:cNvSpPr/>
          <p:nvPr/>
        </p:nvSpPr>
        <p:spPr>
          <a:xfrm>
            <a:off x="4138720" y="3339000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st Quarter"/>
          <p:cNvSpPr/>
          <p:nvPr/>
        </p:nvSpPr>
        <p:spPr>
          <a:xfrm>
            <a:off x="422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2nd Quarter"/>
          <p:cNvSpPr/>
          <p:nvPr/>
        </p:nvSpPr>
        <p:spPr>
          <a:xfrm rot="5400000">
            <a:off x="422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4" name="3rd Quarter"/>
          <p:cNvSpPr/>
          <p:nvPr/>
        </p:nvSpPr>
        <p:spPr>
          <a:xfrm rot="16200000" flipH="1">
            <a:off x="1168720" y="342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4th Quarter"/>
          <p:cNvSpPr/>
          <p:nvPr/>
        </p:nvSpPr>
        <p:spPr>
          <a:xfrm flipH="1">
            <a:off x="1168720" y="369000"/>
            <a:ext cx="3060000" cy="3060000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3060000 h 3060000"/>
              <a:gd name="connsiteX2" fmla="*/ 2520000 w 3060000"/>
              <a:gd name="connsiteY2" fmla="*/ 3060000 h 3060000"/>
              <a:gd name="connsiteX3" fmla="*/ 0 w 3060000"/>
              <a:gd name="connsiteY3" fmla="*/ 540000 h 3060000"/>
              <a:gd name="connsiteX4" fmla="*/ 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0" y="0"/>
                </a:moveTo>
                <a:cubicBezTo>
                  <a:pt x="1689991" y="0"/>
                  <a:pt x="3060000" y="1370009"/>
                  <a:pt x="3060000" y="3060000"/>
                </a:cubicBezTo>
                <a:lnTo>
                  <a:pt x="2520000" y="3060000"/>
                </a:lnTo>
                <a:cubicBezTo>
                  <a:pt x="2520000" y="1668242"/>
                  <a:pt x="1391758" y="540000"/>
                  <a:pt x="0" y="540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9" name="CF_1"/>
          <p:cNvSpPr/>
          <p:nvPr/>
        </p:nvSpPr>
        <p:spPr>
          <a:xfrm>
            <a:off x="5135419" y="129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CF_2"/>
          <p:cNvSpPr/>
          <p:nvPr/>
        </p:nvSpPr>
        <p:spPr>
          <a:xfrm>
            <a:off x="5919062" y="210955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CF_3"/>
          <p:cNvSpPr/>
          <p:nvPr/>
        </p:nvSpPr>
        <p:spPr>
          <a:xfrm>
            <a:off x="6318530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CF_4"/>
          <p:cNvSpPr/>
          <p:nvPr/>
        </p:nvSpPr>
        <p:spPr>
          <a:xfrm>
            <a:off x="5919062" y="41616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4" name="CF_5"/>
          <p:cNvSpPr/>
          <p:nvPr/>
        </p:nvSpPr>
        <p:spPr>
          <a:xfrm>
            <a:off x="5135419" y="4981387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CF_6"/>
          <p:cNvSpPr/>
          <p:nvPr/>
        </p:nvSpPr>
        <p:spPr>
          <a:xfrm>
            <a:off x="4028984" y="5341838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0" name="CF_7"/>
          <p:cNvSpPr/>
          <p:nvPr/>
        </p:nvSpPr>
        <p:spPr>
          <a:xfrm flipH="1">
            <a:off x="2922551" y="4977403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9" name="CF_8"/>
          <p:cNvSpPr/>
          <p:nvPr/>
        </p:nvSpPr>
        <p:spPr>
          <a:xfrm flipH="1">
            <a:off x="2138910" y="4157545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CF_9"/>
          <p:cNvSpPr/>
          <p:nvPr/>
        </p:nvSpPr>
        <p:spPr>
          <a:xfrm>
            <a:off x="1739442" y="3134146"/>
            <a:ext cx="399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8" name="CF_10"/>
          <p:cNvSpPr/>
          <p:nvPr/>
        </p:nvSpPr>
        <p:spPr>
          <a:xfrm flipH="1">
            <a:off x="2031509" y="2109556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7" name="CF_11"/>
          <p:cNvSpPr/>
          <p:nvPr/>
        </p:nvSpPr>
        <p:spPr>
          <a:xfrm flipH="1">
            <a:off x="2659001" y="1291838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CF_12"/>
          <p:cNvSpPr/>
          <p:nvPr/>
        </p:nvSpPr>
        <p:spPr>
          <a:xfrm>
            <a:off x="3921583" y="890522"/>
            <a:ext cx="6142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3200" b="1" cap="none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</a:t>
            </a:r>
            <a:endParaRPr lang="ja-JP" altLang="en-US" sz="4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2" name="EX_5_P"/>
          <p:cNvSpPr/>
          <p:nvPr/>
        </p:nvSpPr>
        <p:spPr>
          <a:xfrm>
            <a:off x="5493535" y="768618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3" name="EX_10_P"/>
          <p:cNvSpPr/>
          <p:nvPr/>
        </p:nvSpPr>
        <p:spPr>
          <a:xfrm>
            <a:off x="6344179" y="1759963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4" name="EX_1/4_P"/>
          <p:cNvSpPr/>
          <p:nvPr/>
        </p:nvSpPr>
        <p:spPr>
          <a:xfrm>
            <a:off x="6636877" y="3134146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7" name="EX_20_P"/>
          <p:cNvSpPr/>
          <p:nvPr/>
        </p:nvSpPr>
        <p:spPr>
          <a:xfrm>
            <a:off x="6344178" y="4590359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8" name="EX_25_P"/>
          <p:cNvSpPr/>
          <p:nvPr/>
        </p:nvSpPr>
        <p:spPr>
          <a:xfrm>
            <a:off x="5477232" y="5487428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6" name="EX_1/2"/>
          <p:cNvSpPr/>
          <p:nvPr/>
        </p:nvSpPr>
        <p:spPr>
          <a:xfrm>
            <a:off x="3867080" y="5926613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1/2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4" name="EX_25_T"/>
          <p:cNvSpPr/>
          <p:nvPr/>
        </p:nvSpPr>
        <p:spPr>
          <a:xfrm flipH="1">
            <a:off x="2530546" y="5566162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3" name="EX_20_T"/>
          <p:cNvSpPr/>
          <p:nvPr/>
        </p:nvSpPr>
        <p:spPr>
          <a:xfrm flipH="1">
            <a:off x="1550285" y="4572350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EX_1/4_T"/>
          <p:cNvSpPr/>
          <p:nvPr/>
        </p:nvSpPr>
        <p:spPr>
          <a:xfrm>
            <a:off x="1070670" y="3134907"/>
            <a:ext cx="7232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1/4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2" name="EX_10_T"/>
          <p:cNvSpPr/>
          <p:nvPr/>
        </p:nvSpPr>
        <p:spPr>
          <a:xfrm flipH="1">
            <a:off x="1461446" y="1871691"/>
            <a:ext cx="562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endParaRPr lang="ja-JP" altLang="en-US" sz="40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1" name="EX_5_T"/>
          <p:cNvSpPr/>
          <p:nvPr/>
        </p:nvSpPr>
        <p:spPr>
          <a:xfrm flipH="1">
            <a:off x="2434212" y="86496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EX_0"/>
          <p:cNvSpPr/>
          <p:nvPr/>
        </p:nvSpPr>
        <p:spPr>
          <a:xfrm>
            <a:off x="4041808" y="363393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ja-JP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</a:t>
            </a:r>
            <a:endParaRPr lang="ja-JP" altLang="en-US" sz="3600" b="1" cap="none" spc="50" dirty="0">
              <a:ln w="0"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0" name="M_Arrow 1"/>
          <p:cNvSpPr/>
          <p:nvPr/>
        </p:nvSpPr>
        <p:spPr>
          <a:xfrm rot="1920000">
            <a:off x="4643612" y="174852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M_Arrow 2"/>
          <p:cNvSpPr/>
          <p:nvPr/>
        </p:nvSpPr>
        <p:spPr>
          <a:xfrm rot="3900000">
            <a:off x="4998520" y="21657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_Arrow 3"/>
          <p:cNvSpPr/>
          <p:nvPr/>
        </p:nvSpPr>
        <p:spPr>
          <a:xfrm rot="5400000">
            <a:off x="5090421" y="261899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_Arrow 4"/>
          <p:cNvSpPr/>
          <p:nvPr/>
        </p:nvSpPr>
        <p:spPr>
          <a:xfrm rot="7140000">
            <a:off x="4971112" y="3120832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M_Arrow 5"/>
          <p:cNvSpPr/>
          <p:nvPr/>
        </p:nvSpPr>
        <p:spPr>
          <a:xfrm rot="9000000">
            <a:off x="4588799" y="3514743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_Arrow 6"/>
          <p:cNvSpPr/>
          <p:nvPr/>
        </p:nvSpPr>
        <p:spPr>
          <a:xfrm flipV="1">
            <a:off x="4092161" y="3652670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M_Arrow 7"/>
          <p:cNvSpPr/>
          <p:nvPr/>
        </p:nvSpPr>
        <p:spPr>
          <a:xfrm rot="12600000" flipH="1">
            <a:off x="3591828" y="3506019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M_Arrow 8"/>
          <p:cNvSpPr/>
          <p:nvPr/>
        </p:nvSpPr>
        <p:spPr>
          <a:xfrm rot="14460000" flipH="1">
            <a:off x="3209515" y="311210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M_Arrow 9"/>
          <p:cNvSpPr/>
          <p:nvPr/>
        </p:nvSpPr>
        <p:spPr>
          <a:xfrm rot="16200000" flipH="1">
            <a:off x="3090220" y="261287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M_Arrow 10"/>
          <p:cNvSpPr/>
          <p:nvPr/>
        </p:nvSpPr>
        <p:spPr>
          <a:xfrm rot="17820000" flipH="1">
            <a:off x="3197079" y="2124856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M_Arrow 11"/>
          <p:cNvSpPr/>
          <p:nvPr/>
        </p:nvSpPr>
        <p:spPr>
          <a:xfrm rot="19500000" flipH="1">
            <a:off x="3518537" y="1760037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_Arrow 12"/>
          <p:cNvSpPr/>
          <p:nvPr/>
        </p:nvSpPr>
        <p:spPr>
          <a:xfrm>
            <a:off x="4092161" y="1597148"/>
            <a:ext cx="270000" cy="162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H_Arrow 1"/>
          <p:cNvSpPr/>
          <p:nvPr/>
        </p:nvSpPr>
        <p:spPr>
          <a:xfrm rot="1920000">
            <a:off x="4545146" y="208437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H_Arrow 2"/>
          <p:cNvSpPr/>
          <p:nvPr/>
        </p:nvSpPr>
        <p:spPr>
          <a:xfrm rot="3900000">
            <a:off x="4829455" y="242464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H_Arrow 3"/>
          <p:cNvSpPr/>
          <p:nvPr/>
        </p:nvSpPr>
        <p:spPr>
          <a:xfrm rot="5400000">
            <a:off x="4910024" y="27973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H_Arrow 4"/>
          <p:cNvSpPr/>
          <p:nvPr/>
        </p:nvSpPr>
        <p:spPr>
          <a:xfrm rot="7140000">
            <a:off x="4811526" y="3211754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H_Arrow 5"/>
          <p:cNvSpPr/>
          <p:nvPr/>
        </p:nvSpPr>
        <p:spPr>
          <a:xfrm rot="9000000">
            <a:off x="4497535" y="353712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_Arrow 6"/>
          <p:cNvSpPr/>
          <p:nvPr/>
        </p:nvSpPr>
        <p:spPr>
          <a:xfrm flipV="1">
            <a:off x="4091867" y="3647135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H_Arrow 7"/>
          <p:cNvSpPr/>
          <p:nvPr/>
        </p:nvSpPr>
        <p:spPr>
          <a:xfrm rot="12600000" flipH="1">
            <a:off x="3683802" y="352754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H_Arrow 8"/>
          <p:cNvSpPr/>
          <p:nvPr/>
        </p:nvSpPr>
        <p:spPr>
          <a:xfrm rot="14460000" flipH="1">
            <a:off x="3368984" y="3202691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H_Arrow 9"/>
          <p:cNvSpPr/>
          <p:nvPr/>
        </p:nvSpPr>
        <p:spPr>
          <a:xfrm rot="16200000" flipH="1">
            <a:off x="3271218" y="2793193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H_Arrow 10"/>
          <p:cNvSpPr/>
          <p:nvPr/>
        </p:nvSpPr>
        <p:spPr>
          <a:xfrm rot="17820000" flipH="1">
            <a:off x="3369736" y="2392257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H_Arrow 11"/>
          <p:cNvSpPr/>
          <p:nvPr/>
        </p:nvSpPr>
        <p:spPr>
          <a:xfrm rot="19500000" flipH="1">
            <a:off x="3625848" y="2093482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_Arrow 12"/>
          <p:cNvSpPr/>
          <p:nvPr/>
        </p:nvSpPr>
        <p:spPr>
          <a:xfrm>
            <a:off x="4092304" y="1956986"/>
            <a:ext cx="270000" cy="1260000"/>
          </a:xfrm>
          <a:prstGeom prst="upArrow">
            <a:avLst>
              <a:gd name="adj1" fmla="val 50000"/>
              <a:gd name="adj2" fmla="val 83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Hours"/>
          <p:cNvSpPr/>
          <p:nvPr/>
        </p:nvSpPr>
        <p:spPr>
          <a:xfrm>
            <a:off x="8385477" y="156287"/>
            <a:ext cx="360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HOURS</a:t>
            </a:r>
          </a:p>
        </p:txBody>
      </p:sp>
      <p:sp>
        <p:nvSpPr>
          <p:cNvPr id="123" name="Hour 1"/>
          <p:cNvSpPr/>
          <p:nvPr/>
        </p:nvSpPr>
        <p:spPr>
          <a:xfrm>
            <a:off x="838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5" name="Hour 2"/>
          <p:cNvSpPr/>
          <p:nvPr/>
        </p:nvSpPr>
        <p:spPr>
          <a:xfrm>
            <a:off x="964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4" name="Hour 3"/>
          <p:cNvSpPr/>
          <p:nvPr/>
        </p:nvSpPr>
        <p:spPr>
          <a:xfrm>
            <a:off x="10905477" y="805021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6" name="Hour 4"/>
          <p:cNvSpPr/>
          <p:nvPr/>
        </p:nvSpPr>
        <p:spPr>
          <a:xfrm>
            <a:off x="838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8" name="Hour 5"/>
          <p:cNvSpPr/>
          <p:nvPr/>
        </p:nvSpPr>
        <p:spPr>
          <a:xfrm>
            <a:off x="964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7" name="Hour 6"/>
          <p:cNvSpPr/>
          <p:nvPr/>
        </p:nvSpPr>
        <p:spPr>
          <a:xfrm>
            <a:off x="10905477" y="1453755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29" name="Hour 7"/>
          <p:cNvSpPr/>
          <p:nvPr/>
        </p:nvSpPr>
        <p:spPr>
          <a:xfrm>
            <a:off x="838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1" name="Hour 8"/>
          <p:cNvSpPr/>
          <p:nvPr/>
        </p:nvSpPr>
        <p:spPr>
          <a:xfrm>
            <a:off x="964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30" name="Hour 9"/>
          <p:cNvSpPr/>
          <p:nvPr/>
        </p:nvSpPr>
        <p:spPr>
          <a:xfrm>
            <a:off x="10905477" y="2102489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32" name="Hour 10"/>
          <p:cNvSpPr/>
          <p:nvPr/>
        </p:nvSpPr>
        <p:spPr>
          <a:xfrm>
            <a:off x="838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34" name="Hour 11"/>
          <p:cNvSpPr/>
          <p:nvPr/>
        </p:nvSpPr>
        <p:spPr>
          <a:xfrm>
            <a:off x="964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3" name="Hour 12"/>
          <p:cNvSpPr/>
          <p:nvPr/>
        </p:nvSpPr>
        <p:spPr>
          <a:xfrm>
            <a:off x="10905477" y="2751223"/>
            <a:ext cx="1080000" cy="54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35" name="Minutes"/>
          <p:cNvSpPr/>
          <p:nvPr/>
        </p:nvSpPr>
        <p:spPr>
          <a:xfrm>
            <a:off x="8385477" y="3469444"/>
            <a:ext cx="360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 Black" panose="020B0A04020102020204" pitchFamily="34" charset="0"/>
              </a:rPr>
              <a:t>MINUTES</a:t>
            </a:r>
            <a:endParaRPr lang="en-GB" sz="1200" dirty="0"/>
          </a:p>
        </p:txBody>
      </p:sp>
      <p:sp>
        <p:nvSpPr>
          <p:cNvPr id="136" name="Minute 1"/>
          <p:cNvSpPr/>
          <p:nvPr/>
        </p:nvSpPr>
        <p:spPr>
          <a:xfrm>
            <a:off x="838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38" name="Minute 2"/>
          <p:cNvSpPr/>
          <p:nvPr/>
        </p:nvSpPr>
        <p:spPr>
          <a:xfrm>
            <a:off x="964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7" name="Minute 3"/>
          <p:cNvSpPr/>
          <p:nvPr/>
        </p:nvSpPr>
        <p:spPr>
          <a:xfrm>
            <a:off x="10905477" y="4118178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9" name="Minute 4"/>
          <p:cNvSpPr/>
          <p:nvPr/>
        </p:nvSpPr>
        <p:spPr>
          <a:xfrm>
            <a:off x="838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1" name="Minute 5"/>
          <p:cNvSpPr/>
          <p:nvPr/>
        </p:nvSpPr>
        <p:spPr>
          <a:xfrm>
            <a:off x="964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0" name="Minute 6"/>
          <p:cNvSpPr/>
          <p:nvPr/>
        </p:nvSpPr>
        <p:spPr>
          <a:xfrm>
            <a:off x="10905477" y="4766912"/>
            <a:ext cx="1080000" cy="540000"/>
          </a:xfrm>
          <a:prstGeom prst="roundRect">
            <a:avLst/>
          </a:prstGeom>
          <a:solidFill>
            <a:srgbClr val="54823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2" name="Minute 7"/>
          <p:cNvSpPr/>
          <p:nvPr/>
        </p:nvSpPr>
        <p:spPr>
          <a:xfrm>
            <a:off x="838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4" name="Minute 8"/>
          <p:cNvSpPr/>
          <p:nvPr/>
        </p:nvSpPr>
        <p:spPr>
          <a:xfrm>
            <a:off x="9645477" y="5415646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" name="Minute 9"/>
          <p:cNvSpPr/>
          <p:nvPr/>
        </p:nvSpPr>
        <p:spPr>
          <a:xfrm>
            <a:off x="10905477" y="540900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5" name="Minute 10"/>
          <p:cNvSpPr/>
          <p:nvPr/>
        </p:nvSpPr>
        <p:spPr>
          <a:xfrm>
            <a:off x="838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7" name="Minute 11"/>
          <p:cNvSpPr/>
          <p:nvPr/>
        </p:nvSpPr>
        <p:spPr>
          <a:xfrm>
            <a:off x="9645477" y="6064380"/>
            <a:ext cx="1080000" cy="54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46" name="Minute 12"/>
          <p:cNvSpPr/>
          <p:nvPr/>
        </p:nvSpPr>
        <p:spPr>
          <a:xfrm>
            <a:off x="10905477" y="6064380"/>
            <a:ext cx="1080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1A698CA-EA84-4DB3-9246-EC713F614F97}"/>
              </a:ext>
            </a:extLst>
          </p:cNvPr>
          <p:cNvSpPr/>
          <p:nvPr/>
        </p:nvSpPr>
        <p:spPr>
          <a:xfrm>
            <a:off x="6780928" y="3247090"/>
            <a:ext cx="19892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It’s quarter past … .</a:t>
            </a:r>
          </a:p>
        </p:txBody>
      </p:sp>
    </p:spTree>
    <p:extLst>
      <p:ext uri="{BB962C8B-B14F-4D97-AF65-F5344CB8AC3E}">
        <p14:creationId xmlns:p14="http://schemas.microsoft.com/office/powerpoint/2010/main" val="269960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0" grpId="9" animBg="1"/>
      <p:bldP spid="100" grpId="10" animBg="1"/>
      <p:bldP spid="100" grpId="11" animBg="1"/>
      <p:bldP spid="100" grpId="12" animBg="1"/>
      <p:bldP spid="101" grpId="0" animBg="1"/>
      <p:bldP spid="101" grpId="1" animBg="1"/>
      <p:bldP spid="101" grpId="2" animBg="1"/>
      <p:bldP spid="101" grpId="3" animBg="1"/>
      <p:bldP spid="101" grpId="4" animBg="1"/>
      <p:bldP spid="101" grpId="5" animBg="1"/>
      <p:bldP spid="101" grpId="6" animBg="1"/>
      <p:bldP spid="101" grpId="7" animBg="1"/>
      <p:bldP spid="101" grpId="8" animBg="1"/>
      <p:bldP spid="101" grpId="9" animBg="1"/>
      <p:bldP spid="101" grpId="10" animBg="1"/>
      <p:bldP spid="101" grpId="11" animBg="1"/>
      <p:bldP spid="101" grpId="1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8" grpId="6" animBg="1"/>
      <p:bldP spid="98" grpId="7" animBg="1"/>
      <p:bldP spid="98" grpId="8" animBg="1"/>
      <p:bldP spid="98" grpId="9" animBg="1"/>
      <p:bldP spid="98" grpId="10" animBg="1"/>
      <p:bldP spid="98" grpId="11" animBg="1"/>
      <p:bldP spid="98" grpId="12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2" grpId="9" animBg="1"/>
      <p:bldP spid="102" grpId="10" animBg="1"/>
      <p:bldP spid="102" grpId="11" animBg="1"/>
      <p:bldP spid="102" grpId="12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3" grpId="8" animBg="1"/>
      <p:bldP spid="103" grpId="9" animBg="1"/>
      <p:bldP spid="103" grpId="10" animBg="1"/>
      <p:bldP spid="103" grpId="11" animBg="1"/>
      <p:bldP spid="103" grpId="12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97" grpId="6" animBg="1"/>
      <p:bldP spid="97" grpId="7" animBg="1"/>
      <p:bldP spid="97" grpId="8" animBg="1"/>
      <p:bldP spid="97" grpId="9" animBg="1"/>
      <p:bldP spid="97" grpId="10" animBg="1"/>
      <p:bldP spid="97" grpId="11" animBg="1"/>
      <p:bldP spid="97" grpId="12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09" grpId="10" animBg="1"/>
      <p:bldP spid="109" grpId="11" animBg="1"/>
      <p:bldP spid="109" grpId="12" animBg="1"/>
      <p:bldP spid="108" grpId="0" animBg="1"/>
      <p:bldP spid="108" grpId="1" animBg="1"/>
      <p:bldP spid="108" grpId="2" animBg="1"/>
      <p:bldP spid="108" grpId="3" animBg="1"/>
      <p:bldP spid="108" grpId="4" animBg="1"/>
      <p:bldP spid="108" grpId="5" animBg="1"/>
      <p:bldP spid="108" grpId="6" animBg="1"/>
      <p:bldP spid="108" grpId="7" animBg="1"/>
      <p:bldP spid="108" grpId="8" animBg="1"/>
      <p:bldP spid="108" grpId="9" animBg="1"/>
      <p:bldP spid="108" grpId="10" animBg="1"/>
      <p:bldP spid="108" grpId="11" animBg="1"/>
      <p:bldP spid="108" grpId="12" animBg="1"/>
      <p:bldP spid="99" grpId="0" animBg="1"/>
      <p:bldP spid="99" grpId="1" animBg="1"/>
      <p:bldP spid="99" grpId="2" animBg="1"/>
      <p:bldP spid="99" grpId="3" animBg="1"/>
      <p:bldP spid="99" grpId="4" animBg="1"/>
      <p:bldP spid="99" grpId="5" animBg="1"/>
      <p:bldP spid="99" grpId="6" animBg="1"/>
      <p:bldP spid="99" grpId="7" animBg="1"/>
      <p:bldP spid="99" grpId="8" animBg="1"/>
      <p:bldP spid="99" grpId="9" animBg="1"/>
      <p:bldP spid="99" grpId="10" animBg="1"/>
      <p:bldP spid="99" grpId="11" animBg="1"/>
      <p:bldP spid="99" grpId="12" animBg="1"/>
      <p:bldP spid="107" grpId="0" animBg="1"/>
      <p:bldP spid="107" grpId="1" animBg="1"/>
      <p:bldP spid="107" grpId="2" animBg="1"/>
      <p:bldP spid="107" grpId="3" animBg="1"/>
      <p:bldP spid="107" grpId="4" animBg="1"/>
      <p:bldP spid="107" grpId="5" animBg="1"/>
      <p:bldP spid="107" grpId="6" animBg="1"/>
      <p:bldP spid="107" grpId="7" animBg="1"/>
      <p:bldP spid="107" grpId="8" animBg="1"/>
      <p:bldP spid="107" grpId="9" animBg="1"/>
      <p:bldP spid="107" grpId="10" animBg="1"/>
      <p:bldP spid="107" grpId="11" animBg="1"/>
      <p:bldP spid="107" grpId="12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  <p:bldP spid="106" grpId="9" animBg="1"/>
      <p:bldP spid="106" grpId="10" animBg="1"/>
      <p:bldP spid="106" grpId="11" animBg="1"/>
      <p:bldP spid="106" grpId="12" animBg="1"/>
      <p:bldP spid="96" grpId="0" animBg="1"/>
      <p:bldP spid="96" grpId="1" animBg="1"/>
      <p:bldP spid="96" grpId="2" animBg="1"/>
      <p:bldP spid="96" grpId="3" animBg="1"/>
      <p:bldP spid="96" grpId="4" animBg="1"/>
      <p:bldP spid="96" grpId="5" animBg="1"/>
      <p:bldP spid="96" grpId="6" animBg="1"/>
      <p:bldP spid="96" grpId="7" animBg="1"/>
      <p:bldP spid="96" grpId="8" animBg="1"/>
      <p:bldP spid="96" grpId="9" animBg="1"/>
      <p:bldP spid="96" grpId="10" animBg="1"/>
      <p:bldP spid="96" grpId="11" animBg="1"/>
      <p:bldP spid="96" grpId="12" animBg="1"/>
      <p:bldP spid="114" grpId="0" animBg="1"/>
      <p:bldP spid="114" grpId="1" animBg="1"/>
      <p:bldP spid="114" grpId="2" animBg="1"/>
      <p:bldP spid="114" grpId="3" animBg="1"/>
      <p:bldP spid="114" grpId="4" animBg="1"/>
      <p:bldP spid="114" grpId="5" animBg="1"/>
      <p:bldP spid="114" grpId="6" animBg="1"/>
      <p:bldP spid="114" grpId="7" animBg="1"/>
      <p:bldP spid="114" grpId="8" animBg="1"/>
      <p:bldP spid="114" grpId="9" animBg="1"/>
      <p:bldP spid="114" grpId="10" animBg="1"/>
      <p:bldP spid="114" grpId="11" animBg="1"/>
      <p:bldP spid="114" grpId="12" animBg="1"/>
      <p:bldP spid="115" grpId="0" animBg="1"/>
      <p:bldP spid="115" grpId="1" animBg="1"/>
      <p:bldP spid="115" grpId="2" animBg="1"/>
      <p:bldP spid="115" grpId="3" animBg="1"/>
      <p:bldP spid="115" grpId="4" animBg="1"/>
      <p:bldP spid="115" grpId="5" animBg="1"/>
      <p:bldP spid="115" grpId="6" animBg="1"/>
      <p:bldP spid="115" grpId="7" animBg="1"/>
      <p:bldP spid="115" grpId="8" animBg="1"/>
      <p:bldP spid="115" grpId="9" animBg="1"/>
      <p:bldP spid="115" grpId="10" animBg="1"/>
      <p:bldP spid="115" grpId="11" animBg="1"/>
      <p:bldP spid="115" grpId="12" animBg="1"/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2" grpId="10" animBg="1"/>
      <p:bldP spid="112" grpId="11" animBg="1"/>
      <p:bldP spid="112" grpId="12" animBg="1"/>
      <p:bldP spid="116" grpId="0" animBg="1"/>
      <p:bldP spid="116" grpId="1" animBg="1"/>
      <p:bldP spid="116" grpId="2" animBg="1"/>
      <p:bldP spid="116" grpId="3" animBg="1"/>
      <p:bldP spid="116" grpId="4" animBg="1"/>
      <p:bldP spid="116" grpId="5" animBg="1"/>
      <p:bldP spid="116" grpId="6" animBg="1"/>
      <p:bldP spid="116" grpId="7" animBg="1"/>
      <p:bldP spid="116" grpId="8" animBg="1"/>
      <p:bldP spid="116" grpId="9" animBg="1"/>
      <p:bldP spid="116" grpId="10" animBg="1"/>
      <p:bldP spid="116" grpId="11" animBg="1"/>
      <p:bldP spid="116" grpId="12" animBg="1"/>
      <p:bldP spid="117" grpId="0" animBg="1"/>
      <p:bldP spid="117" grpId="1" animBg="1"/>
      <p:bldP spid="117" grpId="2" animBg="1"/>
      <p:bldP spid="117" grpId="3" animBg="1"/>
      <p:bldP spid="117" grpId="4" animBg="1"/>
      <p:bldP spid="117" grpId="5" animBg="1"/>
      <p:bldP spid="117" grpId="6" animBg="1"/>
      <p:bldP spid="117" grpId="7" animBg="1"/>
      <p:bldP spid="117" grpId="8" animBg="1"/>
      <p:bldP spid="117" grpId="9" animBg="1"/>
      <p:bldP spid="117" grpId="10" animBg="1"/>
      <p:bldP spid="117" grpId="11" animBg="1"/>
      <p:bldP spid="117" grpId="12" animBg="1"/>
      <p:bldP spid="111" grpId="0" animBg="1"/>
      <p:bldP spid="111" grpId="1" animBg="1"/>
      <p:bldP spid="111" grpId="2" animBg="1"/>
      <p:bldP spid="111" grpId="3" animBg="1"/>
      <p:bldP spid="111" grpId="4" animBg="1"/>
      <p:bldP spid="111" grpId="5" animBg="1"/>
      <p:bldP spid="111" grpId="6" animBg="1"/>
      <p:bldP spid="111" grpId="7" animBg="1"/>
      <p:bldP spid="111" grpId="8" animBg="1"/>
      <p:bldP spid="111" grpId="9" animBg="1"/>
      <p:bldP spid="111" grpId="10" animBg="1"/>
      <p:bldP spid="111" grpId="11" animBg="1"/>
      <p:bldP spid="111" grpId="12" animBg="1"/>
      <p:bldP spid="121" grpId="0" animBg="1"/>
      <p:bldP spid="121" grpId="1" animBg="1"/>
      <p:bldP spid="121" grpId="2" animBg="1"/>
      <p:bldP spid="121" grpId="3" animBg="1"/>
      <p:bldP spid="121" grpId="4" animBg="1"/>
      <p:bldP spid="121" grpId="5" animBg="1"/>
      <p:bldP spid="121" grpId="6" animBg="1"/>
      <p:bldP spid="121" grpId="7" animBg="1"/>
      <p:bldP spid="121" grpId="8" animBg="1"/>
      <p:bldP spid="121" grpId="9" animBg="1"/>
      <p:bldP spid="121" grpId="10" animBg="1"/>
      <p:bldP spid="121" grpId="11" animBg="1"/>
      <p:bldP spid="121" grpId="12" animBg="1"/>
      <p:bldP spid="120" grpId="0" animBg="1"/>
      <p:bldP spid="120" grpId="1" animBg="1"/>
      <p:bldP spid="120" grpId="2" animBg="1"/>
      <p:bldP spid="120" grpId="3" animBg="1"/>
      <p:bldP spid="120" grpId="4" animBg="1"/>
      <p:bldP spid="120" grpId="5" animBg="1"/>
      <p:bldP spid="120" grpId="6" animBg="1"/>
      <p:bldP spid="120" grpId="7" animBg="1"/>
      <p:bldP spid="120" grpId="8" animBg="1"/>
      <p:bldP spid="120" grpId="9" animBg="1"/>
      <p:bldP spid="120" grpId="10" animBg="1"/>
      <p:bldP spid="120" grpId="11" animBg="1"/>
      <p:bldP spid="120" grpId="12" animBg="1"/>
      <p:bldP spid="113" grpId="0" animBg="1"/>
      <p:bldP spid="113" grpId="1" animBg="1"/>
      <p:bldP spid="113" grpId="2" animBg="1"/>
      <p:bldP spid="113" grpId="3" animBg="1"/>
      <p:bldP spid="113" grpId="4" animBg="1"/>
      <p:bldP spid="113" grpId="5" animBg="1"/>
      <p:bldP spid="113" grpId="6" animBg="1"/>
      <p:bldP spid="113" grpId="7" animBg="1"/>
      <p:bldP spid="113" grpId="8" animBg="1"/>
      <p:bldP spid="113" grpId="9" animBg="1"/>
      <p:bldP spid="113" grpId="10" animBg="1"/>
      <p:bldP spid="113" grpId="11" animBg="1"/>
      <p:bldP spid="113" grpId="12" animBg="1"/>
      <p:bldP spid="119" grpId="0" animBg="1"/>
      <p:bldP spid="119" grpId="1" animBg="1"/>
      <p:bldP spid="119" grpId="2" animBg="1"/>
      <p:bldP spid="119" grpId="3" animBg="1"/>
      <p:bldP spid="119" grpId="4" animBg="1"/>
      <p:bldP spid="119" grpId="5" animBg="1"/>
      <p:bldP spid="119" grpId="6" animBg="1"/>
      <p:bldP spid="119" grpId="7" animBg="1"/>
      <p:bldP spid="119" grpId="8" animBg="1"/>
      <p:bldP spid="119" grpId="9" animBg="1"/>
      <p:bldP spid="119" grpId="10" animBg="1"/>
      <p:bldP spid="119" grpId="11" animBg="1"/>
      <p:bldP spid="119" grpId="12" animBg="1"/>
      <p:bldP spid="118" grpId="0" animBg="1"/>
      <p:bldP spid="118" grpId="1" animBg="1"/>
      <p:bldP spid="118" grpId="2" animBg="1"/>
      <p:bldP spid="118" grpId="3" animBg="1"/>
      <p:bldP spid="118" grpId="4" animBg="1"/>
      <p:bldP spid="118" grpId="5" animBg="1"/>
      <p:bldP spid="118" grpId="6" animBg="1"/>
      <p:bldP spid="118" grpId="7" animBg="1"/>
      <p:bldP spid="118" grpId="8" animBg="1"/>
      <p:bldP spid="118" grpId="9" animBg="1"/>
      <p:bldP spid="118" grpId="10" animBg="1"/>
      <p:bldP spid="118" grpId="11" animBg="1"/>
      <p:bldP spid="118" grpId="12" animBg="1"/>
      <p:bldP spid="110" grpId="0" animBg="1"/>
      <p:bldP spid="110" grpId="1" animBg="1"/>
      <p:bldP spid="110" grpId="2" animBg="1"/>
      <p:bldP spid="110" grpId="3" animBg="1"/>
      <p:bldP spid="110" grpId="4" animBg="1"/>
      <p:bldP spid="110" grpId="5" animBg="1"/>
      <p:bldP spid="110" grpId="6" animBg="1"/>
      <p:bldP spid="110" grpId="7" animBg="1"/>
      <p:bldP spid="110" grpId="8" animBg="1"/>
      <p:bldP spid="110" grpId="9" animBg="1"/>
      <p:bldP spid="110" grpId="10" animBg="1"/>
      <p:bldP spid="110" grpId="11" animBg="1"/>
      <p:bldP spid="110" grpId="1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A46170-28A8-4E03-8996-821BF7F869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E6C8353-95D5-4CA1-917A-1A32A21F4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r="9595"/>
            <a:stretch/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3D2B7ECA-BBC2-4CCE-88A9-22CB62ACA55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BC4F02F4-5297-4A9D-9202-B0586B43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56" y="666341"/>
            <a:ext cx="6816009" cy="246155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6"/>
            <a:extLst>
              <a:ext uri="{FF2B5EF4-FFF2-40B4-BE49-F238E27FC236}">
                <a16:creationId xmlns:a16="http://schemas.microsoft.com/office/drawing/2014/main" id="{E7CBEE0C-36D3-45C1-ACDE-694759C7F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347" y="3360762"/>
            <a:ext cx="6063427" cy="292565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06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771</Words>
  <Application>Microsoft Office PowerPoint</Application>
  <PresentationFormat>Широкоэкранный</PresentationFormat>
  <Paragraphs>626</Paragraphs>
  <Slides>24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1</cp:revision>
  <dcterms:created xsi:type="dcterms:W3CDTF">2021-10-29T18:18:09Z</dcterms:created>
  <dcterms:modified xsi:type="dcterms:W3CDTF">2021-10-29T18:22:27Z</dcterms:modified>
</cp:coreProperties>
</file>