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mo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3.png"/><Relationship Id="rId21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8.png"/><Relationship Id="rId17" Type="http://schemas.openxmlformats.org/officeDocument/2006/relationships/image" Target="../media/image16.png"/><Relationship Id="rId25" Type="http://schemas.openxmlformats.org/officeDocument/2006/relationships/image" Target="../media/image14.png"/><Relationship Id="rId2" Type="http://schemas.openxmlformats.org/officeDocument/2006/relationships/image" Target="../media/image22.png"/><Relationship Id="rId16" Type="http://schemas.openxmlformats.org/officeDocument/2006/relationships/image" Target="../media/image13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7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10" Type="http://schemas.openxmlformats.org/officeDocument/2006/relationships/image" Target="../media/image26.png"/><Relationship Id="rId19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Relationship Id="rId14" Type="http://schemas.openxmlformats.org/officeDocument/2006/relationships/image" Target="../media/image8.png"/><Relationship Id="rId22" Type="http://schemas.openxmlformats.org/officeDocument/2006/relationships/image" Target="../media/image3.png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57950" y="3171825"/>
            <a:ext cx="5705475" cy="57054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860128" y="1104900"/>
            <a:ext cx="10567743" cy="84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0" i="0" dirty="0">
                <a:solidFill>
                  <a:srgbClr val="000000"/>
                </a:solidFill>
                <a:latin typeface="Arimo"/>
              </a:rPr>
              <a:t>ASKING FOR &amp; GIVING DIRECTIONS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0596" y="1708661"/>
            <a:ext cx="7987997" cy="68696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42537" y="1892908"/>
            <a:ext cx="7366782" cy="6501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1286" y="619085"/>
            <a:ext cx="8042714" cy="74093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84196" y="2050546"/>
            <a:ext cx="7970520" cy="59778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6453" y="1596080"/>
            <a:ext cx="9544554" cy="63351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9949" t="11444" r="16543" b="10998"/>
          <a:stretch>
            <a:fillRect/>
          </a:stretch>
        </p:blipFill>
        <p:spPr>
          <a:xfrm>
            <a:off x="10749911" y="1471113"/>
            <a:ext cx="6014198" cy="7344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33194" y="656970"/>
            <a:ext cx="2047633" cy="23706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"/>
          <a:stretch>
            <a:fillRect/>
          </a:stretch>
        </p:blipFill>
        <p:spPr>
          <a:xfrm>
            <a:off x="476250" y="796894"/>
            <a:ext cx="10728761" cy="81303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20537" y="619250"/>
            <a:ext cx="8801101" cy="88011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4050" y="352049"/>
            <a:ext cx="6096678" cy="86421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260" t="17195" r="11109" b="19841"/>
          <a:stretch>
            <a:fillRect/>
          </a:stretch>
        </p:blipFill>
        <p:spPr>
          <a:xfrm>
            <a:off x="7738218" y="845513"/>
            <a:ext cx="10305753" cy="81487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68535" y="895350"/>
            <a:ext cx="8114101" cy="8114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89851" y="4250315"/>
            <a:ext cx="1786370" cy="17863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96860" y="1947778"/>
            <a:ext cx="1508403" cy="15084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44458" y="580560"/>
            <a:ext cx="9706440" cy="97064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773150" y="1532170"/>
            <a:ext cx="1924011" cy="19240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640" t="13954" r="6943" b="14749"/>
          <a:stretch>
            <a:fillRect/>
          </a:stretch>
        </p:blipFill>
        <p:spPr>
          <a:xfrm>
            <a:off x="242523" y="846569"/>
            <a:ext cx="10295893" cy="85938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62813" y="2743200"/>
            <a:ext cx="2101648" cy="21016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00923" y="1399920"/>
            <a:ext cx="7572376" cy="75723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06601" y="323850"/>
            <a:ext cx="2419350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268" t="15187" r="8352" b="15119"/>
          <a:stretch>
            <a:fillRect/>
          </a:stretch>
        </p:blipFill>
        <p:spPr>
          <a:xfrm>
            <a:off x="2491639" y="4034386"/>
            <a:ext cx="3004925" cy="22182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>
            <a:off x="3288460" y="2268980"/>
            <a:ext cx="1411283" cy="23210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>
            <a:off x="3288460" y="5667500"/>
            <a:ext cx="1411283" cy="23210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>
            <a:off x="3288460" y="7965938"/>
            <a:ext cx="1411283" cy="23210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24350" t="13161" r="24834" b="12249"/>
          <a:stretch>
            <a:fillRect/>
          </a:stretch>
        </p:blipFill>
        <p:spPr>
          <a:xfrm>
            <a:off x="3288460" y="0"/>
            <a:ext cx="1411283" cy="23210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 rot="5400000">
            <a:off x="5002960" y="3982969"/>
            <a:ext cx="1411283" cy="23210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 rot="5400000">
            <a:off x="1612060" y="3982969"/>
            <a:ext cx="1411283" cy="23210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 rot="5400000">
            <a:off x="-705641" y="3982969"/>
            <a:ext cx="1411283" cy="23210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 rot="5400000">
            <a:off x="7009609" y="3982969"/>
            <a:ext cx="1411283" cy="23210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7268" t="15187" r="8352" b="15119"/>
          <a:stretch>
            <a:fillRect/>
          </a:stretch>
        </p:blipFill>
        <p:spPr>
          <a:xfrm>
            <a:off x="9944100" y="4034386"/>
            <a:ext cx="3004925" cy="22182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 rot="5400000">
            <a:off x="9086059" y="3982969"/>
            <a:ext cx="1411283" cy="232106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 rot="5400000">
            <a:off x="12489611" y="3982969"/>
            <a:ext cx="1411283" cy="23210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 rot="5400000">
            <a:off x="14810672" y="3982969"/>
            <a:ext cx="1411283" cy="2321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 rot="5400000">
            <a:off x="17131734" y="3982969"/>
            <a:ext cx="1411283" cy="232106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>
            <a:off x="10740921" y="2268980"/>
            <a:ext cx="1411283" cy="23210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24350" t="13161" r="24834" b="12249"/>
          <a:stretch>
            <a:fillRect/>
          </a:stretch>
        </p:blipFill>
        <p:spPr>
          <a:xfrm>
            <a:off x="10740921" y="0"/>
            <a:ext cx="1411283" cy="2321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>
            <a:off x="10740921" y="5644877"/>
            <a:ext cx="1411283" cy="232106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24350" t="13161" r="24834" b="12249"/>
          <a:stretch>
            <a:fillRect/>
          </a:stretch>
        </p:blipFill>
        <p:spPr>
          <a:xfrm>
            <a:off x="10740921" y="7965938"/>
            <a:ext cx="1411283" cy="23210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8510" y="1704936"/>
            <a:ext cx="2911084" cy="268183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 l="41"/>
          <a:stretch>
            <a:fillRect/>
          </a:stretch>
        </p:blipFill>
        <p:spPr>
          <a:xfrm>
            <a:off x="299936" y="5826094"/>
            <a:ext cx="2823718" cy="213984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304604" y="1938980"/>
            <a:ext cx="3472627" cy="230495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63995" y="8040619"/>
            <a:ext cx="2895599" cy="21717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58855" y="0"/>
            <a:ext cx="2364799" cy="240081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699743" y="2321062"/>
            <a:ext cx="2276475" cy="227647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699743" y="8283712"/>
            <a:ext cx="2276475" cy="227647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741300" y="2321062"/>
            <a:ext cx="2402700" cy="24027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875781" y="2400811"/>
            <a:ext cx="2124075" cy="212407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3"/>
          <a:srcRect l="19949" t="11444" r="16543" b="10998"/>
          <a:stretch>
            <a:fillRect/>
          </a:stretch>
        </p:blipFill>
        <p:spPr>
          <a:xfrm>
            <a:off x="15944959" y="1738962"/>
            <a:ext cx="2152650" cy="26289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634453" y="1399920"/>
            <a:ext cx="773662" cy="89570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890723" y="56895"/>
            <a:ext cx="2686050" cy="268605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4895850" y="5644877"/>
            <a:ext cx="2913450" cy="291345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736995" y="5644877"/>
            <a:ext cx="3215236" cy="321523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1935087" y="5667500"/>
            <a:ext cx="2686050" cy="268605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9"/>
          <a:srcRect l="9260" t="17195" r="11109" b="19841"/>
          <a:stretch>
            <a:fillRect/>
          </a:stretch>
        </p:blipFill>
        <p:spPr>
          <a:xfrm>
            <a:off x="6976218" y="8107563"/>
            <a:ext cx="2661897" cy="2104756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4876538" y="159713"/>
            <a:ext cx="1412062" cy="2001635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2918297" y="7742966"/>
            <a:ext cx="2598017" cy="22342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304604" y="-115126"/>
            <a:ext cx="2276475" cy="227647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4466937" y="5944705"/>
            <a:ext cx="3643327" cy="3215236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3"/>
          <a:srcRect l="7640" t="13954" r="6943" b="14749"/>
          <a:stretch>
            <a:fillRect/>
          </a:stretch>
        </p:blipFill>
        <p:spPr>
          <a:xfrm>
            <a:off x="7576773" y="56895"/>
            <a:ext cx="3051018" cy="2546649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9344613" y="159713"/>
            <a:ext cx="863398" cy="86339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4927701" y="6100246"/>
            <a:ext cx="795770" cy="79577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6959110" y="5967329"/>
            <a:ext cx="860703" cy="860703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9144000" y="6252614"/>
            <a:ext cx="676236" cy="676236"/>
          </a:xfrm>
          <a:prstGeom prst="rect">
            <a:avLst/>
          </a:prstGeom>
        </p:spPr>
      </p:pic>
      <p:grpSp>
        <p:nvGrpSpPr>
          <p:cNvPr id="45" name="Group 45"/>
          <p:cNvGrpSpPr/>
          <p:nvPr/>
        </p:nvGrpSpPr>
        <p:grpSpPr>
          <a:xfrm>
            <a:off x="6352575" y="4793513"/>
            <a:ext cx="3074775" cy="699973"/>
            <a:chOff x="0" y="0"/>
            <a:chExt cx="715075" cy="162787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15075" cy="162787"/>
            </a:xfrm>
            <a:custGeom>
              <a:avLst/>
              <a:gdLst/>
              <a:ahLst/>
              <a:cxnLst/>
              <a:rect l="l" t="t" r="r" b="b"/>
              <a:pathLst>
                <a:path w="715075" h="162787">
                  <a:moveTo>
                    <a:pt x="0" y="0"/>
                  </a:moveTo>
                  <a:lnTo>
                    <a:pt x="715075" y="0"/>
                  </a:lnTo>
                  <a:lnTo>
                    <a:pt x="715075" y="162787"/>
                  </a:lnTo>
                  <a:lnTo>
                    <a:pt x="0" y="162787"/>
                  </a:lnTo>
                  <a:close/>
                </a:path>
              </a:pathLst>
            </a:custGeom>
            <a:solidFill>
              <a:srgbClr val="FFFFFF">
                <a:alpha val="91764"/>
              </a:srgbClr>
            </a:solidFill>
          </p:spPr>
        </p:sp>
      </p:grpSp>
      <p:sp>
        <p:nvSpPr>
          <p:cNvPr id="47" name="TextBox 47"/>
          <p:cNvSpPr txBox="1"/>
          <p:nvPr/>
        </p:nvSpPr>
        <p:spPr>
          <a:xfrm>
            <a:off x="6741945" y="4820689"/>
            <a:ext cx="2401409" cy="559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b="0" i="0">
                <a:solidFill>
                  <a:srgbClr val="000000"/>
                </a:solidFill>
                <a:latin typeface="Arimo"/>
              </a:rPr>
              <a:t>Central street</a:t>
            </a:r>
          </a:p>
        </p:txBody>
      </p:sp>
      <p:grpSp>
        <p:nvGrpSpPr>
          <p:cNvPr id="48" name="Group 48"/>
          <p:cNvGrpSpPr/>
          <p:nvPr/>
        </p:nvGrpSpPr>
        <p:grpSpPr>
          <a:xfrm rot="-5400000">
            <a:off x="2651077" y="2273113"/>
            <a:ext cx="2686050" cy="660863"/>
            <a:chOff x="0" y="0"/>
            <a:chExt cx="624672" cy="153691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24672" cy="153691"/>
            </a:xfrm>
            <a:custGeom>
              <a:avLst/>
              <a:gdLst/>
              <a:ahLst/>
              <a:cxnLst/>
              <a:rect l="l" t="t" r="r" b="b"/>
              <a:pathLst>
                <a:path w="624672" h="153691">
                  <a:moveTo>
                    <a:pt x="0" y="0"/>
                  </a:moveTo>
                  <a:lnTo>
                    <a:pt x="624672" y="0"/>
                  </a:lnTo>
                  <a:lnTo>
                    <a:pt x="624672" y="153691"/>
                  </a:lnTo>
                  <a:lnTo>
                    <a:pt x="0" y="153691"/>
                  </a:lnTo>
                  <a:close/>
                </a:path>
              </a:pathLst>
            </a:custGeom>
            <a:solidFill>
              <a:srgbClr val="FFFFFF">
                <a:alpha val="91764"/>
              </a:srgbClr>
            </a:solidFill>
          </p:spPr>
        </p:sp>
      </p:grpSp>
      <p:sp>
        <p:nvSpPr>
          <p:cNvPr id="50" name="TextBox 50"/>
          <p:cNvSpPr txBox="1"/>
          <p:nvPr/>
        </p:nvSpPr>
        <p:spPr>
          <a:xfrm rot="-5400000">
            <a:off x="2803528" y="2323596"/>
            <a:ext cx="2295424" cy="559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b="0" i="0">
                <a:solidFill>
                  <a:srgbClr val="000000"/>
                </a:solidFill>
                <a:latin typeface="Arimo"/>
              </a:rPr>
              <a:t>Green street</a:t>
            </a:r>
          </a:p>
        </p:txBody>
      </p:sp>
      <p:grpSp>
        <p:nvGrpSpPr>
          <p:cNvPr id="51" name="Group 51"/>
          <p:cNvGrpSpPr/>
          <p:nvPr/>
        </p:nvGrpSpPr>
        <p:grpSpPr>
          <a:xfrm rot="-5400000">
            <a:off x="10103538" y="2058245"/>
            <a:ext cx="2686050" cy="699973"/>
            <a:chOff x="0" y="0"/>
            <a:chExt cx="624672" cy="162787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24672" cy="162787"/>
            </a:xfrm>
            <a:custGeom>
              <a:avLst/>
              <a:gdLst/>
              <a:ahLst/>
              <a:cxnLst/>
              <a:rect l="l" t="t" r="r" b="b"/>
              <a:pathLst>
                <a:path w="624672" h="162787">
                  <a:moveTo>
                    <a:pt x="0" y="0"/>
                  </a:moveTo>
                  <a:lnTo>
                    <a:pt x="624672" y="0"/>
                  </a:lnTo>
                  <a:lnTo>
                    <a:pt x="624672" y="162787"/>
                  </a:lnTo>
                  <a:lnTo>
                    <a:pt x="0" y="162787"/>
                  </a:lnTo>
                  <a:close/>
                </a:path>
              </a:pathLst>
            </a:custGeom>
            <a:solidFill>
              <a:srgbClr val="FFFFFF">
                <a:alpha val="91764"/>
              </a:srgbClr>
            </a:solidFill>
          </p:spPr>
        </p:sp>
      </p:grpSp>
      <p:sp>
        <p:nvSpPr>
          <p:cNvPr id="53" name="TextBox 53"/>
          <p:cNvSpPr txBox="1"/>
          <p:nvPr/>
        </p:nvSpPr>
        <p:spPr>
          <a:xfrm rot="-5400000">
            <a:off x="10255988" y="2128284"/>
            <a:ext cx="2295424" cy="559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b="0" i="0">
                <a:solidFill>
                  <a:srgbClr val="000000"/>
                </a:solidFill>
                <a:latin typeface="Arimo"/>
              </a:rPr>
              <a:t>Pine street</a:t>
            </a:r>
          </a:p>
        </p:txBody>
      </p:sp>
      <p:pic>
        <p:nvPicPr>
          <p:cNvPr id="54" name="Picture 54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>
          <a:xfrm>
            <a:off x="6166504" y="623843"/>
            <a:ext cx="809713" cy="8097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Произвольный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Asking for &amp; Giving Directions</dc:title>
  <cp:lastModifiedBy>Мария Бутакова</cp:lastModifiedBy>
  <cp:revision>2</cp:revision>
  <dcterms:created xsi:type="dcterms:W3CDTF">2006-08-16T00:00:00Z</dcterms:created>
  <dcterms:modified xsi:type="dcterms:W3CDTF">2019-12-10T13:39:58Z</dcterms:modified>
  <dc:identifier>DADtnCOFiCc</dc:identifier>
</cp:coreProperties>
</file>