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0" d="100"/>
          <a:sy n="50" d="100"/>
        </p:scale>
        <p:origin x="-1956" y="-4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23.08.2021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I’d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s://images.wisegeek.com/two-cute-lamb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7" y="1785926"/>
            <a:ext cx="4822065" cy="4286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r>
              <a:rPr lang="en-US" dirty="0" smtClean="0"/>
              <a:t>’d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.pinimg.com/736x/35/b8/bf/35b8bf289a06e395f5e81f187aa18fd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2335198"/>
            <a:ext cx="4522801" cy="4522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s://get.wallhere.com/photo/2560x1846-px-fruit-strawberries-13019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0232" y="1785926"/>
            <a:ext cx="5745998" cy="41434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s://themicrogardener.com/wp-content/uploads/2013/05/Green-peas-in-a-po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714488"/>
            <a:ext cx="6523868" cy="45367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85913" y="1681163"/>
            <a:ext cx="5972175" cy="349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4113" y="1543050"/>
            <a:ext cx="4295775" cy="37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pick some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https://avatars.mds.yandex.net/get-zen_doc/3957666/pub_60620941fa23f523d3e4e785_606220233ebe7f2d785002d3/scale_12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643050"/>
            <a:ext cx="6702441" cy="44682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s://www.treehugger.com/thmb/ZcB19dqXV9nQC-GztQJFBltOFaA=/1280x853/filters:no_upscale():max_bytes(150000):strip_icc()/goats-resized-57bb57ee3df78c8763fba0c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1571612"/>
            <a:ext cx="6559565" cy="43713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 descr="https://s1.1zoom.ru/b7151/891/Giraffes_513870_3840x21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" y="1714488"/>
            <a:ext cx="9144021" cy="5143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 descr="https://getwallpapers.com/wallpaper/full/b/4/0/1496043-rainbow-zebra-wallpaper-2560x1680-im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57224" y="1822449"/>
            <a:ext cx="7673221" cy="50355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s://img2.goodfon.ru/wallpaper/nbig/7/3f/lion-cubs-family-natur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41234"/>
            <a:ext cx="8488391" cy="5416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I’d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www.mobilmusic.ru/mfile/e3/e5/eb/15823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2268960"/>
            <a:ext cx="6416689" cy="4589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I’d like to see the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s://animalzoom.ru/sites/default/files/amurskii-tigr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679488"/>
            <a:ext cx="7286644" cy="517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I’d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jooinn.com/images/little-chickens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1928802"/>
            <a:ext cx="6429420" cy="4285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I’d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2" name="AutoShape 4" descr="https://www.wallpaperup.com/uploads/wallpapers/2012/08/06/9596/42938deb2a87f689c66192622286e8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4" name="AutoShape 6" descr="https://www.wallpaperup.com/uploads/wallpapers/2012/08/06/9596/42938deb2a87f689c66192622286e8ef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6" name="Picture 8" descr="https://3c1703fe8d.site.internapcdn.net/newman/gfx/news/hires/2018/anumbersgam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14" y="1928802"/>
            <a:ext cx="6773879" cy="4515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7167"/>
            <a:ext cx="7772400" cy="1143007"/>
          </a:xfrm>
        </p:spPr>
        <p:txBody>
          <a:bodyPr/>
          <a:lstStyle/>
          <a:p>
            <a:r>
              <a:rPr lang="en-US" dirty="0" smtClean="0"/>
              <a:t>I’d like to feed the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s://upload.wikimedia.org/wikipedia/commons/d/d4/Illustration_of_mallard_ducks_for_iPad_app_-_Alina_Malyute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7356" y="2876324"/>
            <a:ext cx="5630871" cy="39816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r>
              <a:rPr lang="en-US" dirty="0" smtClean="0"/>
              <a:t>’d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6" name="Picture 4" descr="https://i.pinimg.com/originals/7b/7e/c0/7b7ec0bc14d64b5206dba02ce61535c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85918" y="2143116"/>
            <a:ext cx="5635280" cy="375760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r>
              <a:rPr lang="en-US" dirty="0" smtClean="0"/>
              <a:t>’d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s://wallbox.ru/resize/1024x1024/wallpapers/main/201132/loshad-zemlya-beg-17d343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428736"/>
            <a:ext cx="4916491" cy="49164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r>
              <a:rPr lang="en-US" dirty="0" smtClean="0"/>
              <a:t>’d like to ride on an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s://img3.goodfon.ru/wallpaper/nbig/d/a2/zhivotnye-slon-bivni-slon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643050"/>
            <a:ext cx="7488259" cy="47785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</a:t>
            </a:r>
            <a:r>
              <a:rPr lang="en-US" dirty="0" smtClean="0"/>
              <a:t>’d like to ride on a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s://cdn.shopify.com/s/files/1/2712/7404/products/SPX1308-5_08-12_1_1024x1024.jpg?v=157172053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714488"/>
            <a:ext cx="5976926" cy="4482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110</Words>
  <PresentationFormat>Экран (4:3)</PresentationFormat>
  <Paragraphs>20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I’d like to feed the</vt:lpstr>
      <vt:lpstr>I’d like to feed the</vt:lpstr>
      <vt:lpstr>I’d like to feed the</vt:lpstr>
      <vt:lpstr>I’d like to feed the</vt:lpstr>
      <vt:lpstr>I’d like to feed the</vt:lpstr>
      <vt:lpstr>I’d like to ride on a </vt:lpstr>
      <vt:lpstr>I’d like to ride on a </vt:lpstr>
      <vt:lpstr>I’d like to ride on an </vt:lpstr>
      <vt:lpstr>I’d like to ride on a </vt:lpstr>
      <vt:lpstr>I’d like to ride on a </vt:lpstr>
      <vt:lpstr>I’d like to pick some</vt:lpstr>
      <vt:lpstr>I’d like to pick some</vt:lpstr>
      <vt:lpstr>I’d like to pick some</vt:lpstr>
      <vt:lpstr>I’d like to pick some</vt:lpstr>
      <vt:lpstr>I’d like to pick some</vt:lpstr>
      <vt:lpstr>I’d like to see the</vt:lpstr>
      <vt:lpstr>I’d like to see the</vt:lpstr>
      <vt:lpstr>I’d like to see the</vt:lpstr>
      <vt:lpstr>I’d like to see the</vt:lpstr>
      <vt:lpstr>I’d like to see the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I’d like to feed the</dc:title>
  <dc:creator>Семья Кокины</dc:creator>
  <cp:lastModifiedBy>Семья Кокины</cp:lastModifiedBy>
  <cp:revision>2</cp:revision>
  <dcterms:created xsi:type="dcterms:W3CDTF">2021-08-23T08:53:51Z</dcterms:created>
  <dcterms:modified xsi:type="dcterms:W3CDTF">2021-08-23T10:14:19Z</dcterms:modified>
</cp:coreProperties>
</file>