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>
            <a:normAutofit/>
          </a:bodyPr>
          <a:lstStyle/>
          <a:p>
            <a:r>
              <a:rPr lang="en-US" dirty="0" smtClean="0"/>
              <a:t>Yesterday </a:t>
            </a:r>
            <a:r>
              <a:rPr lang="en-US" dirty="0" smtClean="0"/>
              <a:t>I…., but I….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38337"/>
            <a:ext cx="3214710" cy="37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10" y="2714620"/>
            <a:ext cx="418153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714620"/>
            <a:ext cx="1144235" cy="1142984"/>
          </a:xfrm>
          <a:prstGeom prst="rect">
            <a:avLst/>
          </a:prstGeom>
          <a:noFill/>
        </p:spPr>
      </p:pic>
      <p:pic>
        <p:nvPicPr>
          <p:cNvPr id="8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25602"/>
          </a:xfrm>
        </p:spPr>
        <p:txBody>
          <a:bodyPr>
            <a:normAutofit/>
          </a:bodyPr>
          <a:lstStyle/>
          <a:p>
            <a:r>
              <a:rPr lang="en-US" dirty="0" smtClean="0"/>
              <a:t>Yesterday Sophie …, but she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35577"/>
            <a:ext cx="3857620" cy="38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977842"/>
            <a:ext cx="3357554" cy="388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714620"/>
            <a:ext cx="1144235" cy="1142984"/>
          </a:xfrm>
          <a:prstGeom prst="rect">
            <a:avLst/>
          </a:prstGeom>
          <a:noFill/>
        </p:spPr>
      </p:pic>
      <p:pic>
        <p:nvPicPr>
          <p:cNvPr id="7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714620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en-US" dirty="0" smtClean="0"/>
              <a:t>Yesterday </a:t>
            </a:r>
            <a:r>
              <a:rPr lang="en-US" dirty="0" smtClean="0"/>
              <a:t>Mike …, but he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52268"/>
            <a:ext cx="4071934" cy="470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4501" y="2230986"/>
            <a:ext cx="4009499" cy="462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143116"/>
            <a:ext cx="1144235" cy="1142984"/>
          </a:xfrm>
          <a:prstGeom prst="rect">
            <a:avLst/>
          </a:prstGeom>
          <a:noFill/>
        </p:spPr>
      </p:pic>
      <p:pic>
        <p:nvPicPr>
          <p:cNvPr id="7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Yesterday I </a:t>
            </a:r>
            <a:r>
              <a:rPr lang="en-US" dirty="0" smtClean="0"/>
              <a:t>…, but I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23816"/>
            <a:ext cx="3929058" cy="45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337846"/>
            <a:ext cx="3714744" cy="452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143116"/>
            <a:ext cx="1144235" cy="1142984"/>
          </a:xfrm>
          <a:prstGeom prst="rect">
            <a:avLst/>
          </a:prstGeom>
          <a:noFill/>
        </p:spPr>
      </p:pic>
      <p:pic>
        <p:nvPicPr>
          <p:cNvPr id="7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en-US" dirty="0" smtClean="0"/>
              <a:t>Yesterday Liza …, but she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346381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529915"/>
            <a:ext cx="3505195" cy="432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714620"/>
            <a:ext cx="1144235" cy="1142984"/>
          </a:xfrm>
          <a:prstGeom prst="rect">
            <a:avLst/>
          </a:prstGeom>
          <a:noFill/>
        </p:spPr>
      </p:pic>
      <p:pic>
        <p:nvPicPr>
          <p:cNvPr id="7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n-US" dirty="0" smtClean="0"/>
              <a:t>Yesterday the </a:t>
            </a:r>
            <a:r>
              <a:rPr lang="en-US" dirty="0" smtClean="0"/>
              <a:t>bird …, but it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96813"/>
            <a:ext cx="3357554" cy="40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6012" y="2871793"/>
            <a:ext cx="4757988" cy="398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714620"/>
            <a:ext cx="1144235" cy="1142984"/>
          </a:xfrm>
          <a:prstGeom prst="rect">
            <a:avLst/>
          </a:prstGeom>
          <a:noFill/>
        </p:spPr>
      </p:pic>
      <p:pic>
        <p:nvPicPr>
          <p:cNvPr id="7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en-US" dirty="0" smtClean="0"/>
              <a:t>Yesterday </a:t>
            </a:r>
            <a:r>
              <a:rPr lang="en-US" dirty="0" smtClean="0"/>
              <a:t>Mum …, but she …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71172"/>
            <a:ext cx="3714744" cy="458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6361" y="2332037"/>
            <a:ext cx="45676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143116"/>
            <a:ext cx="1144235" cy="1142984"/>
          </a:xfrm>
          <a:prstGeom prst="rect">
            <a:avLst/>
          </a:prstGeom>
          <a:noFill/>
        </p:spPr>
      </p:pic>
      <p:pic>
        <p:nvPicPr>
          <p:cNvPr id="7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en-US" dirty="0" smtClean="0"/>
              <a:t>Yesterday </a:t>
            </a:r>
            <a:r>
              <a:rPr lang="en-US" dirty="0" smtClean="0"/>
              <a:t>Dad </a:t>
            </a:r>
            <a:r>
              <a:rPr lang="en-US" smtClean="0"/>
              <a:t>…, but he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4669"/>
            <a:ext cx="4587449" cy="384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23816"/>
            <a:ext cx="3929058" cy="45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428868"/>
            <a:ext cx="1144235" cy="1142984"/>
          </a:xfrm>
          <a:prstGeom prst="rect">
            <a:avLst/>
          </a:prstGeom>
          <a:noFill/>
        </p:spPr>
      </p:pic>
      <p:pic>
        <p:nvPicPr>
          <p:cNvPr id="1026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Yesterday I…., but I….</vt:lpstr>
      <vt:lpstr>Yesterday Sophie …, but she …</vt:lpstr>
      <vt:lpstr>Yesterday Mike …, but he …</vt:lpstr>
      <vt:lpstr>Yesterday I …, but I …</vt:lpstr>
      <vt:lpstr>Yesterday Liza …, but she …</vt:lpstr>
      <vt:lpstr>Yesterday the bird …, but it …</vt:lpstr>
      <vt:lpstr>Yesterday Mum …, but she …</vt:lpstr>
      <vt:lpstr>Yesterday Dad …, but he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5</cp:revision>
  <dcterms:created xsi:type="dcterms:W3CDTF">2021-08-22T08:49:11Z</dcterms:created>
  <dcterms:modified xsi:type="dcterms:W3CDTF">2021-08-23T11:22:44Z</dcterms:modified>
</cp:coreProperties>
</file>