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1304" r:id="rId2"/>
    <p:sldId id="1305" r:id="rId3"/>
    <p:sldId id="1309" r:id="rId4"/>
    <p:sldId id="1310" r:id="rId5"/>
    <p:sldId id="1307" r:id="rId6"/>
    <p:sldId id="1311" r:id="rId7"/>
    <p:sldId id="1315" r:id="rId8"/>
    <p:sldId id="1312" r:id="rId9"/>
    <p:sldId id="1313" r:id="rId10"/>
    <p:sldId id="1318" r:id="rId11"/>
    <p:sldId id="1314" r:id="rId12"/>
    <p:sldId id="1317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7.7" id="{8E282680-13BF-4F8F-9442-008E26FBAB63}">
          <p14:sldIdLst>
            <p14:sldId id="1304"/>
            <p14:sldId id="1305"/>
            <p14:sldId id="1309"/>
            <p14:sldId id="1310"/>
            <p14:sldId id="1307"/>
            <p14:sldId id="1311"/>
            <p14:sldId id="1315"/>
            <p14:sldId id="1312"/>
            <p14:sldId id="1313"/>
            <p14:sldId id="1318"/>
            <p14:sldId id="1314"/>
            <p14:sldId id="1317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458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A107856-5554-42FB-B03E-39F5DBC370BA}" styleName="Средний стиль 4 —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 snapToGrid="0">
      <p:cViewPr varScale="1">
        <p:scale>
          <a:sx n="72" d="100"/>
          <a:sy n="72" d="100"/>
        </p:scale>
        <p:origin x="63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8C20BB-AA9F-4D84-B8F8-C04A6BDDD756}" type="datetimeFigureOut">
              <a:rPr lang="ru-RU" smtClean="0"/>
              <a:t>04.11.2021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CC0EEA-4366-4C76-8057-1500DF26E0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16128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35EE61-5C8E-4AB5-8C3E-DAD3BA28A0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402AA6C-9228-4900-9C4C-0E3F45AFEE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E12C588-3970-42D3-86BA-6183E1683F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5ED52-AD38-408D-AB1A-474EFB1F7C82}" type="datetimeFigureOut">
              <a:rPr lang="ru-RU" smtClean="0"/>
              <a:t>04.11.2021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043C9E8-532A-40B9-8FE4-A853A68DA7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A503A57-9294-49E1-83C7-3AA0F5891E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2C5BC-0107-493F-B497-DA1DB15211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715544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Click="0">
        <p15:prstTrans prst="origami"/>
      </p:transition>
    </mc:Choice>
    <mc:Fallback>
      <p:transition spd="slow" advClick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F36AA7-17D9-4688-8776-DD72B086CA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AF18E48-74F4-4DC4-BE23-F28DACFD3F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4103B00-6BEB-43CC-88CA-A73C43E655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5ED52-AD38-408D-AB1A-474EFB1F7C82}" type="datetimeFigureOut">
              <a:rPr lang="ru-RU" smtClean="0"/>
              <a:t>04.11.2021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D1B3C93-A3A3-480E-B4D3-2A3ACF3496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F4EEB89-89D3-4DF9-BE50-4E4AE1D35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2C5BC-0107-493F-B497-DA1DB15211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774340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Click="0">
        <p15:prstTrans prst="origami"/>
      </p:transition>
    </mc:Choice>
    <mc:Fallback>
      <p:transition spd="slow" advClick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AF4132F6-E5D2-44C5-90A2-E9EF322753F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741A281-725A-4DF7-B470-790A4A8AD5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F46EA5F-0109-4B98-A16F-F06C4AB25D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5ED52-AD38-408D-AB1A-474EFB1F7C82}" type="datetimeFigureOut">
              <a:rPr lang="ru-RU" smtClean="0"/>
              <a:t>04.11.2021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EF44D3E-4563-4716-86A9-689B10EB4B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01C5ADE-7C65-439F-8F56-823E9D8C45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2C5BC-0107-493F-B497-DA1DB15211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396950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Click="0">
        <p15:prstTrans prst="origami"/>
      </p:transition>
    </mc:Choice>
    <mc:Fallback>
      <p:transition spd="slow" advClick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E58146-A381-4C71-AA9D-9EFD0B9C88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1F475DA-40E8-432E-835F-868D55F7AD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C43F0AE-C924-45FB-8B11-52C070F484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5ED52-AD38-408D-AB1A-474EFB1F7C82}" type="datetimeFigureOut">
              <a:rPr lang="ru-RU" smtClean="0"/>
              <a:t>04.11.2021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553FCE2-2489-4373-8C4F-0682D214A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5DDC6C2-450D-4EF8-BC80-484F5BFD8F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2C5BC-0107-493F-B497-DA1DB15211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329226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Click="0">
        <p15:prstTrans prst="origami"/>
      </p:transition>
    </mc:Choice>
    <mc:Fallback>
      <p:transition spd="slow" advClick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C48816-4DA6-41F7-A8AB-1381775E5C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B748C30-173F-4DA1-9C56-90CACAE825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F96E895-9089-4CA8-945F-4BA536EC13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5ED52-AD38-408D-AB1A-474EFB1F7C82}" type="datetimeFigureOut">
              <a:rPr lang="ru-RU" smtClean="0"/>
              <a:t>04.11.2021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6677666-48CE-4DD3-A32B-4DA70BC90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25F77B2-C08B-44F4-BE2D-2708DA2560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2C5BC-0107-493F-B497-DA1DB15211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887550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Click="0">
        <p15:prstTrans prst="origami"/>
      </p:transition>
    </mc:Choice>
    <mc:Fallback>
      <p:transition spd="slow" advClick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9409D3-590E-43CE-B3DE-38691F3040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02B265F-FB1B-4941-95E2-06AB2BA19F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B225E09-3CC1-411E-8C56-ABF61A3DC1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C41EDDA-C453-4297-BC96-8103419226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5ED52-AD38-408D-AB1A-474EFB1F7C82}" type="datetimeFigureOut">
              <a:rPr lang="ru-RU" smtClean="0"/>
              <a:t>04.11.2021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2257AD-2C6A-4DDA-92E9-9B395EC356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524484C-4480-479B-8228-3D285BE684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2C5BC-0107-493F-B497-DA1DB15211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664684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Click="0">
        <p15:prstTrans prst="origami"/>
      </p:transition>
    </mc:Choice>
    <mc:Fallback>
      <p:transition spd="slow" advClick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F27777-D071-4320-B71B-188FFD339B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1DB3785-0953-49F5-B751-E8ABB0FE85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322990B-948B-4E45-A689-DC990B0124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EA279C4-817D-4326-B59A-010D3D9C0B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E90A660-8A61-43D8-B15E-8E26FB42AD6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2620D90-1A7C-4393-93CD-9F227275DA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5ED52-AD38-408D-AB1A-474EFB1F7C82}" type="datetimeFigureOut">
              <a:rPr lang="ru-RU" smtClean="0"/>
              <a:t>04.11.2021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D4B9B98-F346-494A-8A2C-EB9EA672D6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924E7D2-9093-4E03-BD17-984C10A9D1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2C5BC-0107-493F-B497-DA1DB15211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189357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Click="0">
        <p15:prstTrans prst="origami"/>
      </p:transition>
    </mc:Choice>
    <mc:Fallback>
      <p:transition spd="slow" advClick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F58A1F-BB50-40EB-A487-05C8CBF68F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47660C4-2E22-48C1-B5FB-56BC74BBAC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5ED52-AD38-408D-AB1A-474EFB1F7C82}" type="datetimeFigureOut">
              <a:rPr lang="ru-RU" smtClean="0"/>
              <a:t>04.11.2021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FDF6ACD-574B-445C-8AC9-F8CE46A65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182E3AF-71E6-41D9-ADFA-139A1268C0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2C5BC-0107-493F-B497-DA1DB15211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345321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Click="0">
        <p15:prstTrans prst="origami"/>
      </p:transition>
    </mc:Choice>
    <mc:Fallback>
      <p:transition spd="slow" advClick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3EDEBE7-A724-47A5-855C-15804DF331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5ED52-AD38-408D-AB1A-474EFB1F7C82}" type="datetimeFigureOut">
              <a:rPr lang="ru-RU" smtClean="0"/>
              <a:t>04.11.2021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C1E9464-F6EA-40C6-ABC9-850DF48F91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A908132-93F8-43FF-99C8-01C4FBAB2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2C5BC-0107-493F-B497-DA1DB15211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812304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Click="0">
        <p15:prstTrans prst="origami"/>
      </p:transition>
    </mc:Choice>
    <mc:Fallback>
      <p:transition spd="slow" advClick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7D113A-8529-4567-9EA1-06389F3138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1D425D5-27C8-4EA4-BE3C-E56D1200F9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F067ACF-F750-4970-A421-0E13C0435D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B5C13B8-21BB-4790-BEB4-168E414718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5ED52-AD38-408D-AB1A-474EFB1F7C82}" type="datetimeFigureOut">
              <a:rPr lang="ru-RU" smtClean="0"/>
              <a:t>04.11.2021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03C5A54-B06D-4CCD-9E01-5C3A7228C2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DE13728-28CC-477E-9784-E4BB743C33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2C5BC-0107-493F-B497-DA1DB15211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600613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Click="0">
        <p15:prstTrans prst="origami"/>
      </p:transition>
    </mc:Choice>
    <mc:Fallback>
      <p:transition spd="slow" advClick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7821E6-F401-4820-B735-B365F1AC7D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8BCBD722-FA52-4C60-87AC-725487A8F9D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951F3B9-6449-48F6-9AA6-FE6036FFCD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30C5B24-BAF1-4C5F-99EF-B271024982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5ED52-AD38-408D-AB1A-474EFB1F7C82}" type="datetimeFigureOut">
              <a:rPr lang="ru-RU" smtClean="0"/>
              <a:t>04.11.2021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D6E4BD-0CAE-40DA-8EE6-FE590E9BE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267566F-ECEF-4F66-B801-24530E21C5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2C5BC-0107-493F-B497-DA1DB15211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266441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Click="0">
        <p15:prstTrans prst="origami"/>
      </p:transition>
    </mc:Choice>
    <mc:Fallback>
      <p:transition spd="slow" advClick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FFEB3C-08C8-473E-AB88-A777C701EC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D4098CE-A3E6-470F-ACE7-72152DE410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A1C3978-5978-4F5E-AA6D-28437C6288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D5ED52-AD38-408D-AB1A-474EFB1F7C82}" type="datetimeFigureOut">
              <a:rPr lang="ru-RU" smtClean="0"/>
              <a:t>04.11.2021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B458B63-543A-41C3-BA63-5AA8535E39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FE0C7CD-0318-4369-9524-7C5CC5BEA5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A2C5BC-0107-493F-B497-DA1DB15211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04772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5="http://schemas.microsoft.com/office/powerpoint/2012/main" Requires="p15">
      <p:transition spd="slow" advClick="0">
        <p15:prstTrans prst="origami"/>
      </p:transition>
    </mc:Choice>
    <mc:Fallback>
      <p:transition spd="slow" advClick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englishtutorforteens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englishtutorforteens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englishtutorforteens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9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englishtutorforteens" TargetMode="External"/><Relationship Id="rId7" Type="http://schemas.openxmlformats.org/officeDocument/2006/relationships/image" Target="../media/image3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6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englishtutorforteens" TargetMode="External"/><Relationship Id="rId7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hyperlink" Target="https://vk.com/englishtutorforteens" TargetMode="External"/><Relationship Id="rId7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hyperlink" Target="https://wordwall.net/resource/24480961" TargetMode="External"/><Relationship Id="rId4" Type="http://schemas.openxmlformats.org/officeDocument/2006/relationships/image" Target="../media/image4.pn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hyperlink" Target="https://vk.com/englishtutorforteens" TargetMode="External"/><Relationship Id="rId7" Type="http://schemas.openxmlformats.org/officeDocument/2006/relationships/hyperlink" Target="https://wordwall.net/resource/24481661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hyperlink" Target="https://wordwall.net/resource/24481377" TargetMode="External"/><Relationship Id="rId10" Type="http://schemas.openxmlformats.org/officeDocument/2006/relationships/image" Target="../media/image15.png"/><Relationship Id="rId4" Type="http://schemas.openxmlformats.org/officeDocument/2006/relationships/image" Target="../media/image4.png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hyperlink" Target="https://vk.com/englishtutorforteens" TargetMode="External"/><Relationship Id="rId7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4.png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hyperlink" Target="https://vk.com/englishtutorforteens" TargetMode="External"/><Relationship Id="rId4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englishtutorforteens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23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englishtutorforteens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englishtutorforteens" TargetMode="External"/><Relationship Id="rId7" Type="http://schemas.openxmlformats.org/officeDocument/2006/relationships/image" Target="../media/image2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F2EBB8A9-A378-4D4B-B724-938F248F24DD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2" name="Picture 2">
              <a:extLst>
                <a:ext uri="{FF2B5EF4-FFF2-40B4-BE49-F238E27FC236}">
                  <a16:creationId xmlns:a16="http://schemas.microsoft.com/office/drawing/2014/main" id="{3BEF4629-6D3D-4388-9F9C-6549EFEA514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10000"/>
            <a:stretch/>
          </p:blipFill>
          <p:spPr bwMode="auto">
            <a:xfrm>
              <a:off x="0" y="0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Прямоугольник 6">
              <a:hlinkClick r:id="rId3"/>
              <a:extLst>
                <a:ext uri="{FF2B5EF4-FFF2-40B4-BE49-F238E27FC236}">
                  <a16:creationId xmlns:a16="http://schemas.microsoft.com/office/drawing/2014/main" id="{663881BC-58CA-4286-B26E-C5411FC2D88D}"/>
                </a:ext>
              </a:extLst>
            </p:cNvPr>
            <p:cNvSpPr/>
            <p:nvPr/>
          </p:nvSpPr>
          <p:spPr>
            <a:xfrm>
              <a:off x="10536072" y="6398858"/>
              <a:ext cx="1548076" cy="40011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226314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452628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678942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905256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1131570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1357884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1584198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1810512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dirty="0" err="1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latin typeface="Edwardian Script ITC" panose="030303020407070D0804" pitchFamily="66" charset="0"/>
                </a:rPr>
                <a:t>IrinaPapakhinac</a:t>
              </a:r>
              <a:endParaRPr lang="ru-RU" sz="2000" b="0" cap="none" spc="0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/>
              </a:endParaRPr>
            </a:p>
          </p:txBody>
        </p:sp>
      </p:grp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B890F50-D140-4E73-B696-6700CDD57F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5912" y="953135"/>
            <a:ext cx="920176" cy="737035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06922F8-1D15-4B02-8022-73D5BCCBFF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85285" y="2069064"/>
            <a:ext cx="4021429" cy="494728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0673854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Click="0">
        <p15:prstTrans prst="origami"/>
      </p:transition>
    </mc:Choice>
    <mc:Fallback>
      <p:transition spd="slow" advClick="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3E55AF2A-0C05-4AF5-8090-B9D4F52871DE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grpSp>
          <p:nvGrpSpPr>
            <p:cNvPr id="5" name="Группа 4">
              <a:extLst>
                <a:ext uri="{FF2B5EF4-FFF2-40B4-BE49-F238E27FC236}">
                  <a16:creationId xmlns:a16="http://schemas.microsoft.com/office/drawing/2014/main" id="{A7D3E99C-FE9D-4282-8C5E-A73B50F35938}"/>
                </a:ext>
              </a:extLst>
            </p:cNvPr>
            <p:cNvGrpSpPr/>
            <p:nvPr/>
          </p:nvGrpSpPr>
          <p:grpSpPr>
            <a:xfrm>
              <a:off x="0" y="0"/>
              <a:ext cx="12192000" cy="6858000"/>
              <a:chOff x="0" y="0"/>
              <a:chExt cx="12192000" cy="6858000"/>
            </a:xfrm>
          </p:grpSpPr>
          <p:pic>
            <p:nvPicPr>
              <p:cNvPr id="7" name="Picture 2">
                <a:extLst>
                  <a:ext uri="{FF2B5EF4-FFF2-40B4-BE49-F238E27FC236}">
                    <a16:creationId xmlns:a16="http://schemas.microsoft.com/office/drawing/2014/main" id="{813B0B5F-D0CD-4DE7-9679-164FF955067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" b="10000"/>
              <a:stretch/>
            </p:blipFill>
            <p:spPr bwMode="auto">
              <a:xfrm>
                <a:off x="0" y="0"/>
                <a:ext cx="12192000" cy="6858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" name="Прямоугольник 7">
                <a:hlinkClick r:id="rId3"/>
                <a:extLst>
                  <a:ext uri="{FF2B5EF4-FFF2-40B4-BE49-F238E27FC236}">
                    <a16:creationId xmlns:a16="http://schemas.microsoft.com/office/drawing/2014/main" id="{E36A53D6-75ED-4798-8ED5-B2D64F7ACFF0}"/>
                  </a:ext>
                </a:extLst>
              </p:cNvPr>
              <p:cNvSpPr/>
              <p:nvPr/>
            </p:nvSpPr>
            <p:spPr>
              <a:xfrm>
                <a:off x="10536072" y="6398858"/>
                <a:ext cx="1548076" cy="40011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226314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452628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678942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905256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1131570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1357884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1584198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1810512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000" dirty="0" err="1">
                    <a:ln w="0"/>
                    <a:gradFill>
                      <a:gsLst>
                        <a:gs pos="21000">
                          <a:srgbClr val="53575C"/>
                        </a:gs>
                        <a:gs pos="88000">
                          <a:srgbClr val="C5C7CA"/>
                        </a:gs>
                      </a:gsLst>
                      <a:lin ang="5400000"/>
                    </a:gradFill>
                    <a:latin typeface="Edwardian Script ITC" panose="030303020407070D0804" pitchFamily="66" charset="0"/>
                  </a:rPr>
                  <a:t>IrinaPapakhinac</a:t>
                </a:r>
                <a:endParaRPr lang="ru-RU" sz="2000" b="0" cap="none" spc="0" dirty="0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effectLst/>
                </a:endParaRPr>
              </a:p>
            </p:txBody>
          </p:sp>
        </p:grpSp>
        <p:pic>
          <p:nvPicPr>
            <p:cNvPr id="6" name="Picture 4">
              <a:extLst>
                <a:ext uri="{FF2B5EF4-FFF2-40B4-BE49-F238E27FC236}">
                  <a16:creationId xmlns:a16="http://schemas.microsoft.com/office/drawing/2014/main" id="{2B2FB1F6-053E-489A-B36F-96CAE75D6B0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33" t="2813" r="4213" b="21694"/>
            <a:stretch/>
          </p:blipFill>
          <p:spPr bwMode="auto">
            <a:xfrm>
              <a:off x="130537" y="107873"/>
              <a:ext cx="11953611" cy="66422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52F4AB4-5D14-4E69-819D-3120977B5C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4719" y="497277"/>
            <a:ext cx="3733800" cy="5610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21957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Click="0">
        <p15:prstTrans prst="origami"/>
      </p:transition>
    </mc:Choice>
    <mc:Fallback>
      <p:transition spd="slow" advClick="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00F48AA1-D333-4A7D-B01D-EEBF39BC32ED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grpSp>
          <p:nvGrpSpPr>
            <p:cNvPr id="10" name="Группа 9">
              <a:extLst>
                <a:ext uri="{FF2B5EF4-FFF2-40B4-BE49-F238E27FC236}">
                  <a16:creationId xmlns:a16="http://schemas.microsoft.com/office/drawing/2014/main" id="{C2529066-B7C2-47CD-9F35-B6341AA2B63F}"/>
                </a:ext>
              </a:extLst>
            </p:cNvPr>
            <p:cNvGrpSpPr/>
            <p:nvPr/>
          </p:nvGrpSpPr>
          <p:grpSpPr>
            <a:xfrm>
              <a:off x="0" y="0"/>
              <a:ext cx="12192000" cy="6858000"/>
              <a:chOff x="0" y="0"/>
              <a:chExt cx="12192000" cy="6858000"/>
            </a:xfrm>
          </p:grpSpPr>
          <p:pic>
            <p:nvPicPr>
              <p:cNvPr id="12" name="Picture 2">
                <a:extLst>
                  <a:ext uri="{FF2B5EF4-FFF2-40B4-BE49-F238E27FC236}">
                    <a16:creationId xmlns:a16="http://schemas.microsoft.com/office/drawing/2014/main" id="{CAAFB96C-B4D3-464D-A321-2BF60838787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" b="10000"/>
              <a:stretch/>
            </p:blipFill>
            <p:spPr bwMode="auto">
              <a:xfrm>
                <a:off x="0" y="0"/>
                <a:ext cx="12192000" cy="6858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3" name="Прямоугольник 12">
                <a:hlinkClick r:id="rId3"/>
                <a:extLst>
                  <a:ext uri="{FF2B5EF4-FFF2-40B4-BE49-F238E27FC236}">
                    <a16:creationId xmlns:a16="http://schemas.microsoft.com/office/drawing/2014/main" id="{46856844-3464-495A-A9CF-26BFBA31DAC1}"/>
                  </a:ext>
                </a:extLst>
              </p:cNvPr>
              <p:cNvSpPr/>
              <p:nvPr/>
            </p:nvSpPr>
            <p:spPr>
              <a:xfrm>
                <a:off x="10536072" y="6398858"/>
                <a:ext cx="1548076" cy="40011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226314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452628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678942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905256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1131570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1357884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1584198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1810512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000" dirty="0" err="1">
                    <a:ln w="0"/>
                    <a:gradFill>
                      <a:gsLst>
                        <a:gs pos="21000">
                          <a:srgbClr val="53575C"/>
                        </a:gs>
                        <a:gs pos="88000">
                          <a:srgbClr val="C5C7CA"/>
                        </a:gs>
                      </a:gsLst>
                      <a:lin ang="5400000"/>
                    </a:gradFill>
                    <a:latin typeface="Edwardian Script ITC" panose="030303020407070D0804" pitchFamily="66" charset="0"/>
                  </a:rPr>
                  <a:t>IrinaPapakhinac</a:t>
                </a:r>
                <a:endParaRPr lang="ru-RU" sz="2000" b="0" cap="none" spc="0" dirty="0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effectLst/>
                </a:endParaRPr>
              </a:p>
            </p:txBody>
          </p:sp>
        </p:grpSp>
        <p:pic>
          <p:nvPicPr>
            <p:cNvPr id="11" name="Picture 4">
              <a:extLst>
                <a:ext uri="{FF2B5EF4-FFF2-40B4-BE49-F238E27FC236}">
                  <a16:creationId xmlns:a16="http://schemas.microsoft.com/office/drawing/2014/main" id="{530EA830-5051-4B71-B735-2DE10DCBE18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33" t="2813" r="4213" b="21694"/>
            <a:stretch/>
          </p:blipFill>
          <p:spPr bwMode="auto">
            <a:xfrm>
              <a:off x="130537" y="107873"/>
              <a:ext cx="11953611" cy="66422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13CC50D-AAD1-497D-9022-FB77355C67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0809" y="1535312"/>
            <a:ext cx="5057713" cy="3977591"/>
          </a:xfrm>
          <a:prstGeom prst="rect">
            <a:avLst/>
          </a:prstGeom>
          <a:ln w="28575">
            <a:solidFill>
              <a:srgbClr val="F4585C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AB7B71B-137E-4B48-B427-B0291CCB28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14397" y="702796"/>
            <a:ext cx="4021675" cy="2525715"/>
          </a:xfrm>
          <a:prstGeom prst="rect">
            <a:avLst/>
          </a:prstGeom>
          <a:ln w="28575">
            <a:solidFill>
              <a:srgbClr val="F4585C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23855C70-0D64-4C0A-83F6-369F9E9A72CA}"/>
              </a:ext>
            </a:extLst>
          </p:cNvPr>
          <p:cNvSpPr/>
          <p:nvPr/>
        </p:nvSpPr>
        <p:spPr>
          <a:xfrm>
            <a:off x="2220882" y="2580534"/>
            <a:ext cx="2515326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800" i="1" dirty="0">
                <a:ln w="0"/>
                <a:solidFill>
                  <a:schemeClr val="accent5">
                    <a:lumMod val="50000"/>
                  </a:schemeClr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doesn’t feed</a:t>
            </a:r>
            <a:endParaRPr lang="ru-RU" sz="2800" b="0" i="1" cap="none" spc="0" dirty="0">
              <a:ln w="0"/>
              <a:solidFill>
                <a:schemeClr val="accent5">
                  <a:lumMod val="50000"/>
                </a:schemeClr>
              </a:solidFill>
              <a:cs typeface="AngsanaUPC" panose="02020603050405020304" pitchFamily="18" charset="-34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A34CB981-34DA-41C5-BC74-8E41825462A3}"/>
              </a:ext>
            </a:extLst>
          </p:cNvPr>
          <p:cNvSpPr/>
          <p:nvPr/>
        </p:nvSpPr>
        <p:spPr>
          <a:xfrm>
            <a:off x="2598568" y="3276272"/>
            <a:ext cx="111204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800" i="1" dirty="0">
                <a:ln w="0"/>
                <a:solidFill>
                  <a:schemeClr val="accent5">
                    <a:lumMod val="50000"/>
                  </a:schemeClr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don’t like</a:t>
            </a:r>
            <a:endParaRPr lang="ru-RU" sz="2800" b="0" i="1" cap="none" spc="0" dirty="0">
              <a:ln w="0"/>
              <a:solidFill>
                <a:schemeClr val="accent5">
                  <a:lumMod val="50000"/>
                </a:schemeClr>
              </a:solidFill>
              <a:cs typeface="AngsanaUPC" panose="02020603050405020304" pitchFamily="18" charset="-34"/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7959C63D-84BC-4022-BFC1-EE5E391933AE}"/>
              </a:ext>
            </a:extLst>
          </p:cNvPr>
          <p:cNvSpPr/>
          <p:nvPr/>
        </p:nvSpPr>
        <p:spPr>
          <a:xfrm>
            <a:off x="4838188" y="3581073"/>
            <a:ext cx="2515326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800" i="1" dirty="0">
                <a:ln w="0"/>
                <a:solidFill>
                  <a:schemeClr val="accent5">
                    <a:lumMod val="50000"/>
                  </a:schemeClr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doesn’t have</a:t>
            </a:r>
            <a:endParaRPr lang="ru-RU" sz="2800" b="0" i="1" cap="none" spc="0" dirty="0">
              <a:ln w="0"/>
              <a:solidFill>
                <a:schemeClr val="accent5">
                  <a:lumMod val="50000"/>
                </a:schemeClr>
              </a:solidFill>
              <a:cs typeface="AngsanaUPC" panose="02020603050405020304" pitchFamily="18" charset="-34"/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63B1EEF1-4782-40D2-9C52-00B949F99D7A}"/>
              </a:ext>
            </a:extLst>
          </p:cNvPr>
          <p:cNvSpPr/>
          <p:nvPr/>
        </p:nvSpPr>
        <p:spPr>
          <a:xfrm>
            <a:off x="4778552" y="4170795"/>
            <a:ext cx="131744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800" i="1" dirty="0">
                <a:ln w="0"/>
                <a:solidFill>
                  <a:schemeClr val="accent5">
                    <a:lumMod val="50000"/>
                  </a:schemeClr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don’t walk</a:t>
            </a:r>
            <a:endParaRPr lang="ru-RU" sz="2800" b="0" i="1" cap="none" spc="0" dirty="0">
              <a:ln w="0"/>
              <a:solidFill>
                <a:schemeClr val="accent5">
                  <a:lumMod val="50000"/>
                </a:schemeClr>
              </a:solidFill>
              <a:cs typeface="AngsanaUPC" panose="02020603050405020304" pitchFamily="18" charset="-34"/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C9A24193-0217-47F6-BBEC-E10B641FA134}"/>
              </a:ext>
            </a:extLst>
          </p:cNvPr>
          <p:cNvSpPr/>
          <p:nvPr/>
        </p:nvSpPr>
        <p:spPr>
          <a:xfrm>
            <a:off x="2194377" y="4952673"/>
            <a:ext cx="2515326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800" i="1" dirty="0">
                <a:ln w="0"/>
                <a:solidFill>
                  <a:schemeClr val="accent5">
                    <a:lumMod val="50000"/>
                  </a:schemeClr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doesn’t take</a:t>
            </a:r>
            <a:endParaRPr lang="ru-RU" sz="2800" b="0" i="1" cap="none" spc="0" dirty="0">
              <a:ln w="0"/>
              <a:solidFill>
                <a:schemeClr val="accent5">
                  <a:lumMod val="50000"/>
                </a:schemeClr>
              </a:solidFill>
              <a:cs typeface="AngsanaUPC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10301350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Click="0">
        <p15:prstTrans prst="origami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5E2B4F91-08B5-4F6D-9801-FDF7A6BBF20C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grpSp>
          <p:nvGrpSpPr>
            <p:cNvPr id="5" name="Группа 4">
              <a:extLst>
                <a:ext uri="{FF2B5EF4-FFF2-40B4-BE49-F238E27FC236}">
                  <a16:creationId xmlns:a16="http://schemas.microsoft.com/office/drawing/2014/main" id="{667B0C50-5AB7-4BAC-BAA0-B30CC78919E4}"/>
                </a:ext>
              </a:extLst>
            </p:cNvPr>
            <p:cNvGrpSpPr/>
            <p:nvPr/>
          </p:nvGrpSpPr>
          <p:grpSpPr>
            <a:xfrm>
              <a:off x="0" y="0"/>
              <a:ext cx="12192000" cy="6858000"/>
              <a:chOff x="0" y="0"/>
              <a:chExt cx="12192000" cy="6858000"/>
            </a:xfrm>
          </p:grpSpPr>
          <p:pic>
            <p:nvPicPr>
              <p:cNvPr id="7" name="Picture 2">
                <a:extLst>
                  <a:ext uri="{FF2B5EF4-FFF2-40B4-BE49-F238E27FC236}">
                    <a16:creationId xmlns:a16="http://schemas.microsoft.com/office/drawing/2014/main" id="{833C2D57-2DFE-47EB-AE8F-D0D121885C6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" b="10000"/>
              <a:stretch/>
            </p:blipFill>
            <p:spPr bwMode="auto">
              <a:xfrm>
                <a:off x="0" y="0"/>
                <a:ext cx="12192000" cy="6858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" name="Прямоугольник 7">
                <a:hlinkClick r:id="rId3"/>
                <a:extLst>
                  <a:ext uri="{FF2B5EF4-FFF2-40B4-BE49-F238E27FC236}">
                    <a16:creationId xmlns:a16="http://schemas.microsoft.com/office/drawing/2014/main" id="{8C9ED9BE-ACBB-42C9-A561-BAB630D6318C}"/>
                  </a:ext>
                </a:extLst>
              </p:cNvPr>
              <p:cNvSpPr/>
              <p:nvPr/>
            </p:nvSpPr>
            <p:spPr>
              <a:xfrm>
                <a:off x="10536072" y="6398858"/>
                <a:ext cx="1548076" cy="40011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226314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452628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678942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905256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1131570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1357884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1584198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1810512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000" dirty="0" err="1">
                    <a:ln w="0"/>
                    <a:gradFill>
                      <a:gsLst>
                        <a:gs pos="21000">
                          <a:srgbClr val="53575C"/>
                        </a:gs>
                        <a:gs pos="88000">
                          <a:srgbClr val="C5C7CA"/>
                        </a:gs>
                      </a:gsLst>
                      <a:lin ang="5400000"/>
                    </a:gradFill>
                    <a:latin typeface="Edwardian Script ITC" panose="030303020407070D0804" pitchFamily="66" charset="0"/>
                  </a:rPr>
                  <a:t>IrinaPapakhinac</a:t>
                </a:r>
                <a:endParaRPr lang="ru-RU" sz="2000" b="0" cap="none" spc="0" dirty="0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effectLst/>
                </a:endParaRPr>
              </a:p>
            </p:txBody>
          </p:sp>
        </p:grpSp>
        <p:pic>
          <p:nvPicPr>
            <p:cNvPr id="6" name="Picture 4">
              <a:extLst>
                <a:ext uri="{FF2B5EF4-FFF2-40B4-BE49-F238E27FC236}">
                  <a16:creationId xmlns:a16="http://schemas.microsoft.com/office/drawing/2014/main" id="{A884A6F1-4E27-42C0-BB97-04D03E823FE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33" t="2813" r="4213" b="21694"/>
            <a:stretch/>
          </p:blipFill>
          <p:spPr bwMode="auto">
            <a:xfrm>
              <a:off x="130537" y="107873"/>
              <a:ext cx="11953611" cy="66422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DAAF787-A778-4657-938E-F8ADCA87CD9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733"/>
          <a:stretch/>
        </p:blipFill>
        <p:spPr>
          <a:xfrm>
            <a:off x="6652665" y="878198"/>
            <a:ext cx="3946281" cy="2660298"/>
          </a:xfrm>
          <a:prstGeom prst="rect">
            <a:avLst/>
          </a:prstGeom>
          <a:ln w="28575">
            <a:solidFill>
              <a:srgbClr val="F4585C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D351FC72-5F55-4270-B0B7-8E600D61AEB0}"/>
              </a:ext>
            </a:extLst>
          </p:cNvPr>
          <p:cNvGrpSpPr/>
          <p:nvPr/>
        </p:nvGrpSpPr>
        <p:grpSpPr>
          <a:xfrm>
            <a:off x="954156" y="1306908"/>
            <a:ext cx="4874890" cy="4494645"/>
            <a:chOff x="954156" y="1306908"/>
            <a:chExt cx="4874890" cy="4494645"/>
          </a:xfrm>
        </p:grpSpPr>
        <p:pic>
          <p:nvPicPr>
            <p:cNvPr id="2" name="Рисунок 1">
              <a:extLst>
                <a:ext uri="{FF2B5EF4-FFF2-40B4-BE49-F238E27FC236}">
                  <a16:creationId xmlns:a16="http://schemas.microsoft.com/office/drawing/2014/main" id="{12BA3CDA-FF6A-42A5-8955-EED83C9BFAC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54156" y="1306908"/>
              <a:ext cx="4874890" cy="4493904"/>
            </a:xfrm>
            <a:prstGeom prst="rect">
              <a:avLst/>
            </a:prstGeom>
            <a:ln w="28575">
              <a:solidFill>
                <a:srgbClr val="F4585C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1C215C2D-E5F3-41E5-91ED-3C39CD99F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832909" y="5564344"/>
              <a:ext cx="982723" cy="237209"/>
            </a:xfrm>
            <a:prstGeom prst="rect">
              <a:avLst/>
            </a:prstGeom>
          </p:spPr>
        </p:pic>
      </p:grp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A924118F-C6F2-44C0-877D-5EC466D90644}"/>
              </a:ext>
            </a:extLst>
          </p:cNvPr>
          <p:cNvSpPr/>
          <p:nvPr/>
        </p:nvSpPr>
        <p:spPr>
          <a:xfrm>
            <a:off x="1723925" y="2812446"/>
            <a:ext cx="1774649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800" i="1" dirty="0">
                <a:ln w="0"/>
                <a:solidFill>
                  <a:schemeClr val="accent5">
                    <a:lumMod val="50000"/>
                  </a:schemeClr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No, she doesn’t</a:t>
            </a:r>
            <a:endParaRPr lang="ru-RU" sz="2800" b="0" i="1" cap="none" spc="0" dirty="0">
              <a:ln w="0"/>
              <a:solidFill>
                <a:schemeClr val="accent5">
                  <a:lumMod val="50000"/>
                </a:schemeClr>
              </a:solidFill>
              <a:cs typeface="AngsanaUPC" panose="02020603050405020304" pitchFamily="18" charset="-34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629D3933-D3D2-4494-9ED4-36B6ACFC9877}"/>
              </a:ext>
            </a:extLst>
          </p:cNvPr>
          <p:cNvSpPr/>
          <p:nvPr/>
        </p:nvSpPr>
        <p:spPr>
          <a:xfrm>
            <a:off x="1651038" y="3415421"/>
            <a:ext cx="1774649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800" i="1" dirty="0">
                <a:ln w="0"/>
                <a:solidFill>
                  <a:schemeClr val="accent5">
                    <a:lumMod val="50000"/>
                  </a:schemeClr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No, they don’t</a:t>
            </a:r>
            <a:endParaRPr lang="ru-RU" sz="2800" b="0" i="1" cap="none" spc="0" dirty="0">
              <a:ln w="0"/>
              <a:solidFill>
                <a:schemeClr val="accent5">
                  <a:lumMod val="50000"/>
                </a:schemeClr>
              </a:solidFill>
              <a:cs typeface="AngsanaUPC" panose="02020603050405020304" pitchFamily="18" charset="-34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CFB1A627-AB64-462A-A592-95F893B4605D}"/>
              </a:ext>
            </a:extLst>
          </p:cNvPr>
          <p:cNvSpPr/>
          <p:nvPr/>
        </p:nvSpPr>
        <p:spPr>
          <a:xfrm>
            <a:off x="1651039" y="4025020"/>
            <a:ext cx="1774649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800" i="1" dirty="0">
                <a:ln w="0"/>
                <a:solidFill>
                  <a:schemeClr val="accent5">
                    <a:lumMod val="50000"/>
                  </a:schemeClr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Yes, he does.</a:t>
            </a:r>
            <a:endParaRPr lang="ru-RU" sz="2800" b="0" i="1" cap="none" spc="0" dirty="0">
              <a:ln w="0"/>
              <a:solidFill>
                <a:schemeClr val="accent5">
                  <a:lumMod val="50000"/>
                </a:schemeClr>
              </a:solidFill>
              <a:cs typeface="AngsanaUPC" panose="02020603050405020304" pitchFamily="18" charset="-34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815A4CDA-0316-4D9E-A055-479AB0696AFC}"/>
              </a:ext>
            </a:extLst>
          </p:cNvPr>
          <p:cNvSpPr/>
          <p:nvPr/>
        </p:nvSpPr>
        <p:spPr>
          <a:xfrm>
            <a:off x="1651037" y="4647872"/>
            <a:ext cx="1774649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800" i="1" dirty="0">
                <a:ln w="0"/>
                <a:solidFill>
                  <a:schemeClr val="accent5">
                    <a:lumMod val="50000"/>
                  </a:schemeClr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Yes, we do</a:t>
            </a:r>
            <a:endParaRPr lang="ru-RU" sz="2800" b="0" i="1" cap="none" spc="0" dirty="0">
              <a:ln w="0"/>
              <a:solidFill>
                <a:schemeClr val="accent5">
                  <a:lumMod val="50000"/>
                </a:schemeClr>
              </a:solidFill>
              <a:cs typeface="AngsanaUPC" panose="02020603050405020304" pitchFamily="18" charset="-34"/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5D1EF996-ED75-409A-B5C8-2455AF193DAB}"/>
              </a:ext>
            </a:extLst>
          </p:cNvPr>
          <p:cNvSpPr/>
          <p:nvPr/>
        </p:nvSpPr>
        <p:spPr>
          <a:xfrm>
            <a:off x="1624534" y="5257472"/>
            <a:ext cx="1774649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800" i="1" dirty="0">
                <a:ln w="0"/>
                <a:solidFill>
                  <a:schemeClr val="accent5">
                    <a:lumMod val="50000"/>
                  </a:schemeClr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No, it doesn’t</a:t>
            </a:r>
            <a:endParaRPr lang="ru-RU" sz="2800" b="0" i="1" cap="none" spc="0" dirty="0">
              <a:ln w="0"/>
              <a:solidFill>
                <a:schemeClr val="accent5">
                  <a:lumMod val="50000"/>
                </a:schemeClr>
              </a:solidFill>
              <a:cs typeface="AngsanaUPC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73133578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Click="0">
        <p15:prstTrans prst="origami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03439B41-F5E3-4EA9-BB96-62DB0D4F67F6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grpSp>
          <p:nvGrpSpPr>
            <p:cNvPr id="6" name="Группа 5">
              <a:extLst>
                <a:ext uri="{FF2B5EF4-FFF2-40B4-BE49-F238E27FC236}">
                  <a16:creationId xmlns:a16="http://schemas.microsoft.com/office/drawing/2014/main" id="{485FECA0-58A1-49D4-A9F4-3476A971538A}"/>
                </a:ext>
              </a:extLst>
            </p:cNvPr>
            <p:cNvGrpSpPr/>
            <p:nvPr/>
          </p:nvGrpSpPr>
          <p:grpSpPr>
            <a:xfrm>
              <a:off x="0" y="0"/>
              <a:ext cx="12192000" cy="6858000"/>
              <a:chOff x="0" y="0"/>
              <a:chExt cx="12192000" cy="6858000"/>
            </a:xfrm>
          </p:grpSpPr>
          <p:pic>
            <p:nvPicPr>
              <p:cNvPr id="7" name="Picture 2">
                <a:extLst>
                  <a:ext uri="{FF2B5EF4-FFF2-40B4-BE49-F238E27FC236}">
                    <a16:creationId xmlns:a16="http://schemas.microsoft.com/office/drawing/2014/main" id="{B2F47757-F1E1-45AB-8375-250FCEEE686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" b="10000"/>
              <a:stretch/>
            </p:blipFill>
            <p:spPr bwMode="auto">
              <a:xfrm>
                <a:off x="0" y="0"/>
                <a:ext cx="12192000" cy="6858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" name="Прямоугольник 7">
                <a:hlinkClick r:id="rId3"/>
                <a:extLst>
                  <a:ext uri="{FF2B5EF4-FFF2-40B4-BE49-F238E27FC236}">
                    <a16:creationId xmlns:a16="http://schemas.microsoft.com/office/drawing/2014/main" id="{B75F38F9-5BDC-4AF8-88FB-635F4D42EB63}"/>
                  </a:ext>
                </a:extLst>
              </p:cNvPr>
              <p:cNvSpPr/>
              <p:nvPr/>
            </p:nvSpPr>
            <p:spPr>
              <a:xfrm>
                <a:off x="10536072" y="6398858"/>
                <a:ext cx="1548076" cy="40011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226314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452628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678942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905256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1131570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1357884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1584198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1810512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000" dirty="0" err="1">
                    <a:ln w="0"/>
                    <a:gradFill>
                      <a:gsLst>
                        <a:gs pos="21000">
                          <a:srgbClr val="53575C"/>
                        </a:gs>
                        <a:gs pos="88000">
                          <a:srgbClr val="C5C7CA"/>
                        </a:gs>
                      </a:gsLst>
                      <a:lin ang="5400000"/>
                    </a:gradFill>
                    <a:latin typeface="Edwardian Script ITC" panose="030303020407070D0804" pitchFamily="66" charset="0"/>
                  </a:rPr>
                  <a:t>IrinaPapakhinac</a:t>
                </a:r>
                <a:endParaRPr lang="ru-RU" sz="2000" b="0" cap="none" spc="0" dirty="0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effectLst/>
                </a:endParaRPr>
              </a:p>
            </p:txBody>
          </p:sp>
        </p:grpSp>
        <p:pic>
          <p:nvPicPr>
            <p:cNvPr id="9" name="Picture 4">
              <a:extLst>
                <a:ext uri="{FF2B5EF4-FFF2-40B4-BE49-F238E27FC236}">
                  <a16:creationId xmlns:a16="http://schemas.microsoft.com/office/drawing/2014/main" id="{459D39ED-EE8F-480F-9AE8-F4E4A0BDEE4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33" t="2813" r="4213" b="21694"/>
            <a:stretch/>
          </p:blipFill>
          <p:spPr bwMode="auto">
            <a:xfrm>
              <a:off x="130537" y="107873"/>
              <a:ext cx="11953611" cy="66422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061E923-46E8-4E85-BBBC-E1E99B384C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6106" y="107873"/>
            <a:ext cx="6007697" cy="6572522"/>
          </a:xfrm>
          <a:prstGeom prst="rect">
            <a:avLst/>
          </a:prstGeom>
          <a:ln w="28575">
            <a:solidFill>
              <a:srgbClr val="F4585C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093A003-497A-4304-9786-E30A0BC708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26643" y="2520929"/>
            <a:ext cx="5255400" cy="1428219"/>
          </a:xfrm>
          <a:prstGeom prst="rect">
            <a:avLst/>
          </a:prstGeom>
          <a:ln w="28575">
            <a:solidFill>
              <a:srgbClr val="F4585C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2A462DC3-467B-4A7A-B241-8B0A846A188B}"/>
              </a:ext>
            </a:extLst>
          </p:cNvPr>
          <p:cNvSpPr/>
          <p:nvPr/>
        </p:nvSpPr>
        <p:spPr>
          <a:xfrm>
            <a:off x="7612417" y="3235039"/>
            <a:ext cx="762957" cy="303292"/>
          </a:xfrm>
          <a:prstGeom prst="roundRect">
            <a:avLst/>
          </a:prstGeom>
          <a:blipFill>
            <a:blip r:embed="rId7"/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7FC07957-3809-43F3-80D9-0DAF0AACD7B9}"/>
              </a:ext>
            </a:extLst>
          </p:cNvPr>
          <p:cNvSpPr/>
          <p:nvPr/>
        </p:nvSpPr>
        <p:spPr>
          <a:xfrm>
            <a:off x="7619043" y="3572967"/>
            <a:ext cx="762957" cy="303292"/>
          </a:xfrm>
          <a:prstGeom prst="roundRect">
            <a:avLst/>
          </a:prstGeom>
          <a:blipFill>
            <a:blip r:embed="rId7"/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D19EF2B0-6A55-403C-818A-AA26D549E345}"/>
              </a:ext>
            </a:extLst>
          </p:cNvPr>
          <p:cNvSpPr/>
          <p:nvPr/>
        </p:nvSpPr>
        <p:spPr>
          <a:xfrm>
            <a:off x="11157377" y="2910360"/>
            <a:ext cx="762957" cy="303292"/>
          </a:xfrm>
          <a:prstGeom prst="roundRect">
            <a:avLst/>
          </a:prstGeom>
          <a:blipFill>
            <a:blip r:embed="rId7"/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8DE23558-6DB5-49A3-910C-9A5EA4B3728F}"/>
              </a:ext>
            </a:extLst>
          </p:cNvPr>
          <p:cNvSpPr/>
          <p:nvPr/>
        </p:nvSpPr>
        <p:spPr>
          <a:xfrm>
            <a:off x="11276644" y="3254919"/>
            <a:ext cx="762957" cy="303292"/>
          </a:xfrm>
          <a:prstGeom prst="roundRect">
            <a:avLst/>
          </a:prstGeom>
          <a:blipFill>
            <a:blip r:embed="rId7"/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47294516-005B-45E5-9B79-D4659841EAE4}"/>
              </a:ext>
            </a:extLst>
          </p:cNvPr>
          <p:cNvSpPr/>
          <p:nvPr/>
        </p:nvSpPr>
        <p:spPr>
          <a:xfrm>
            <a:off x="9441217" y="2916991"/>
            <a:ext cx="762957" cy="303292"/>
          </a:xfrm>
          <a:prstGeom prst="roundRect">
            <a:avLst/>
          </a:prstGeom>
          <a:blipFill>
            <a:blip r:embed="rId7"/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C10DED9A-64DB-4F32-9C54-115F55AD0431}"/>
              </a:ext>
            </a:extLst>
          </p:cNvPr>
          <p:cNvSpPr/>
          <p:nvPr/>
        </p:nvSpPr>
        <p:spPr>
          <a:xfrm>
            <a:off x="9447843" y="3254919"/>
            <a:ext cx="762957" cy="303292"/>
          </a:xfrm>
          <a:prstGeom prst="roundRect">
            <a:avLst/>
          </a:prstGeom>
          <a:blipFill>
            <a:blip r:embed="rId7"/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id="{77DC238F-8C74-49FE-8B0E-CAAEFC6E4B58}"/>
              </a:ext>
            </a:extLst>
          </p:cNvPr>
          <p:cNvSpPr/>
          <p:nvPr/>
        </p:nvSpPr>
        <p:spPr>
          <a:xfrm>
            <a:off x="9441217" y="3650981"/>
            <a:ext cx="762957" cy="303292"/>
          </a:xfrm>
          <a:prstGeom prst="roundRect">
            <a:avLst/>
          </a:prstGeom>
          <a:blipFill>
            <a:blip r:embed="rId7"/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634310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Click="0">
        <p15:prstTrans prst="origami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C8CF804E-9865-4931-B7C0-A579F8A06798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grpSp>
          <p:nvGrpSpPr>
            <p:cNvPr id="8" name="Группа 7">
              <a:extLst>
                <a:ext uri="{FF2B5EF4-FFF2-40B4-BE49-F238E27FC236}">
                  <a16:creationId xmlns:a16="http://schemas.microsoft.com/office/drawing/2014/main" id="{CE0844DE-D923-47CA-BE93-419BEE2E2C7B}"/>
                </a:ext>
              </a:extLst>
            </p:cNvPr>
            <p:cNvGrpSpPr/>
            <p:nvPr/>
          </p:nvGrpSpPr>
          <p:grpSpPr>
            <a:xfrm>
              <a:off x="0" y="0"/>
              <a:ext cx="12192000" cy="6858000"/>
              <a:chOff x="0" y="0"/>
              <a:chExt cx="12192000" cy="6858000"/>
            </a:xfrm>
          </p:grpSpPr>
          <p:pic>
            <p:nvPicPr>
              <p:cNvPr id="10" name="Picture 2">
                <a:extLst>
                  <a:ext uri="{FF2B5EF4-FFF2-40B4-BE49-F238E27FC236}">
                    <a16:creationId xmlns:a16="http://schemas.microsoft.com/office/drawing/2014/main" id="{F1F96BC0-20BE-4197-8386-84823D00472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" b="10000"/>
              <a:stretch/>
            </p:blipFill>
            <p:spPr bwMode="auto">
              <a:xfrm>
                <a:off x="0" y="0"/>
                <a:ext cx="12192000" cy="6858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1" name="Прямоугольник 10">
                <a:hlinkClick r:id="rId3"/>
                <a:extLst>
                  <a:ext uri="{FF2B5EF4-FFF2-40B4-BE49-F238E27FC236}">
                    <a16:creationId xmlns:a16="http://schemas.microsoft.com/office/drawing/2014/main" id="{6CD785F0-5CA2-4AAE-B162-B29DC9F065FF}"/>
                  </a:ext>
                </a:extLst>
              </p:cNvPr>
              <p:cNvSpPr/>
              <p:nvPr/>
            </p:nvSpPr>
            <p:spPr>
              <a:xfrm>
                <a:off x="10536072" y="6398858"/>
                <a:ext cx="1548076" cy="40011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226314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452628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678942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905256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1131570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1357884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1584198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1810512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000" dirty="0" err="1">
                    <a:ln w="0"/>
                    <a:gradFill>
                      <a:gsLst>
                        <a:gs pos="21000">
                          <a:srgbClr val="53575C"/>
                        </a:gs>
                        <a:gs pos="88000">
                          <a:srgbClr val="C5C7CA"/>
                        </a:gs>
                      </a:gsLst>
                      <a:lin ang="5400000"/>
                    </a:gradFill>
                    <a:latin typeface="Edwardian Script ITC" panose="030303020407070D0804" pitchFamily="66" charset="0"/>
                  </a:rPr>
                  <a:t>IrinaPapakhinac</a:t>
                </a:r>
                <a:endParaRPr lang="ru-RU" sz="2000" b="0" cap="none" spc="0" dirty="0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effectLst/>
                </a:endParaRPr>
              </a:p>
            </p:txBody>
          </p:sp>
        </p:grpSp>
        <p:pic>
          <p:nvPicPr>
            <p:cNvPr id="9" name="Picture 4">
              <a:extLst>
                <a:ext uri="{FF2B5EF4-FFF2-40B4-BE49-F238E27FC236}">
                  <a16:creationId xmlns:a16="http://schemas.microsoft.com/office/drawing/2014/main" id="{7BFE924C-E798-4A52-B092-FAFE185D339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33" t="2813" r="4213" b="21694"/>
            <a:stretch/>
          </p:blipFill>
          <p:spPr bwMode="auto">
            <a:xfrm>
              <a:off x="130537" y="107873"/>
              <a:ext cx="11953611" cy="66422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Рисунок 2">
            <a:hlinkClick r:id="rId5"/>
            <a:extLst>
              <a:ext uri="{FF2B5EF4-FFF2-40B4-BE49-F238E27FC236}">
                <a16:creationId xmlns:a16="http://schemas.microsoft.com/office/drawing/2014/main" id="{6DAA8EE2-6E9E-4FC7-B54D-0B8ADD0CE6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25294" y="837026"/>
            <a:ext cx="7378669" cy="3144420"/>
          </a:xfrm>
          <a:prstGeom prst="rect">
            <a:avLst/>
          </a:prstGeom>
          <a:ln w="28575">
            <a:solidFill>
              <a:srgbClr val="F4585C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22">
            <a:extLst>
              <a:ext uri="{FF2B5EF4-FFF2-40B4-BE49-F238E27FC236}">
                <a16:creationId xmlns:a16="http://schemas.microsoft.com/office/drawing/2014/main" id="{552D493F-C182-40C4-99F9-264548A7F4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2849" y="4770429"/>
            <a:ext cx="1118775" cy="1190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4">
            <a:extLst>
              <a:ext uri="{FF2B5EF4-FFF2-40B4-BE49-F238E27FC236}">
                <a16:creationId xmlns:a16="http://schemas.microsoft.com/office/drawing/2014/main" id="{B0C2720C-998B-4F34-A1F2-E15382E71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8714" y="4890051"/>
            <a:ext cx="705391" cy="489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>
            <a:extLst>
              <a:ext uri="{FF2B5EF4-FFF2-40B4-BE49-F238E27FC236}">
                <a16:creationId xmlns:a16="http://schemas.microsoft.com/office/drawing/2014/main" id="{FB38981A-FBE3-4019-B24C-11C2396A24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5265" y="4761909"/>
            <a:ext cx="1741544" cy="975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689471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Click="0">
        <p15:prstTrans prst="origami"/>
      </p:transition>
    </mc:Choice>
    <mc:Fallback>
      <p:transition spd="slow" advClick="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FC36526D-299D-4D02-9302-B9B5BC3B07A1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grpSp>
          <p:nvGrpSpPr>
            <p:cNvPr id="12" name="Группа 11">
              <a:extLst>
                <a:ext uri="{FF2B5EF4-FFF2-40B4-BE49-F238E27FC236}">
                  <a16:creationId xmlns:a16="http://schemas.microsoft.com/office/drawing/2014/main" id="{0740AD28-E770-4C53-8DEE-F1CD1C3C79DF}"/>
                </a:ext>
              </a:extLst>
            </p:cNvPr>
            <p:cNvGrpSpPr/>
            <p:nvPr/>
          </p:nvGrpSpPr>
          <p:grpSpPr>
            <a:xfrm>
              <a:off x="0" y="0"/>
              <a:ext cx="12192000" cy="6858000"/>
              <a:chOff x="0" y="0"/>
              <a:chExt cx="12192000" cy="6858000"/>
            </a:xfrm>
          </p:grpSpPr>
          <p:pic>
            <p:nvPicPr>
              <p:cNvPr id="14" name="Picture 2">
                <a:extLst>
                  <a:ext uri="{FF2B5EF4-FFF2-40B4-BE49-F238E27FC236}">
                    <a16:creationId xmlns:a16="http://schemas.microsoft.com/office/drawing/2014/main" id="{C46A88BB-04A9-44E6-93B0-208C02D59B0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" b="10000"/>
              <a:stretch/>
            </p:blipFill>
            <p:spPr bwMode="auto">
              <a:xfrm>
                <a:off x="0" y="0"/>
                <a:ext cx="12192000" cy="6858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5" name="Прямоугольник 14">
                <a:hlinkClick r:id="rId3"/>
                <a:extLst>
                  <a:ext uri="{FF2B5EF4-FFF2-40B4-BE49-F238E27FC236}">
                    <a16:creationId xmlns:a16="http://schemas.microsoft.com/office/drawing/2014/main" id="{822B75D7-1663-470D-97C4-5DD310139F06}"/>
                  </a:ext>
                </a:extLst>
              </p:cNvPr>
              <p:cNvSpPr/>
              <p:nvPr/>
            </p:nvSpPr>
            <p:spPr>
              <a:xfrm>
                <a:off x="10536072" y="6398858"/>
                <a:ext cx="1548076" cy="40011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226314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452628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678942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905256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1131570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1357884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1584198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1810512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000" dirty="0" err="1">
                    <a:ln w="0"/>
                    <a:gradFill>
                      <a:gsLst>
                        <a:gs pos="21000">
                          <a:srgbClr val="53575C"/>
                        </a:gs>
                        <a:gs pos="88000">
                          <a:srgbClr val="C5C7CA"/>
                        </a:gs>
                      </a:gsLst>
                      <a:lin ang="5400000"/>
                    </a:gradFill>
                    <a:latin typeface="Edwardian Script ITC" panose="030303020407070D0804" pitchFamily="66" charset="0"/>
                  </a:rPr>
                  <a:t>IrinaPapakhinac</a:t>
                </a:r>
                <a:endParaRPr lang="ru-RU" sz="2000" b="0" cap="none" spc="0" dirty="0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effectLst/>
                </a:endParaRPr>
              </a:p>
            </p:txBody>
          </p:sp>
        </p:grpSp>
        <p:pic>
          <p:nvPicPr>
            <p:cNvPr id="13" name="Picture 4">
              <a:extLst>
                <a:ext uri="{FF2B5EF4-FFF2-40B4-BE49-F238E27FC236}">
                  <a16:creationId xmlns:a16="http://schemas.microsoft.com/office/drawing/2014/main" id="{8FCAD625-EC1A-4DEC-B323-63CD19EB6D0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33" t="2813" r="4213" b="21694"/>
            <a:stretch/>
          </p:blipFill>
          <p:spPr bwMode="auto">
            <a:xfrm>
              <a:off x="130537" y="107873"/>
              <a:ext cx="11953611" cy="66422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" name="Рисунок 3">
            <a:hlinkClick r:id="rId5"/>
            <a:extLst>
              <a:ext uri="{FF2B5EF4-FFF2-40B4-BE49-F238E27FC236}">
                <a16:creationId xmlns:a16="http://schemas.microsoft.com/office/drawing/2014/main" id="{5B7D718C-1C3E-434C-8B7A-96231CC51D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67892" y="836672"/>
            <a:ext cx="4824400" cy="2520000"/>
          </a:xfrm>
          <a:prstGeom prst="rect">
            <a:avLst/>
          </a:prstGeom>
          <a:ln w="28575">
            <a:solidFill>
              <a:srgbClr val="F4585C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Рисунок 5">
            <a:hlinkClick r:id="rId7"/>
            <a:extLst>
              <a:ext uri="{FF2B5EF4-FFF2-40B4-BE49-F238E27FC236}">
                <a16:creationId xmlns:a16="http://schemas.microsoft.com/office/drawing/2014/main" id="{7F715BC4-2FEA-43F3-AE97-48D208C41A0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53773" y="3501328"/>
            <a:ext cx="4592910" cy="2520000"/>
          </a:xfrm>
          <a:prstGeom prst="rect">
            <a:avLst/>
          </a:prstGeom>
          <a:ln w="28575">
            <a:solidFill>
              <a:srgbClr val="F4585C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14">
            <a:extLst>
              <a:ext uri="{FF2B5EF4-FFF2-40B4-BE49-F238E27FC236}">
                <a16:creationId xmlns:a16="http://schemas.microsoft.com/office/drawing/2014/main" id="{D4F0358D-1152-4F47-9524-B073066361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925" y="1210005"/>
            <a:ext cx="2520701" cy="1804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6">
            <a:extLst>
              <a:ext uri="{FF2B5EF4-FFF2-40B4-BE49-F238E27FC236}">
                <a16:creationId xmlns:a16="http://schemas.microsoft.com/office/drawing/2014/main" id="{7D44E50E-48C6-4C41-9C3C-E72B7F01AD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2703" y="3830040"/>
            <a:ext cx="2018905" cy="2034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956668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Click="0">
        <p15:prstTrans prst="origami"/>
      </p:transition>
    </mc:Choice>
    <mc:Fallback>
      <p:transition spd="slow" advClick="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5B00F721-5FE9-43FF-A583-6C0FF6309881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grpSp>
          <p:nvGrpSpPr>
            <p:cNvPr id="17" name="Группа 16">
              <a:extLst>
                <a:ext uri="{FF2B5EF4-FFF2-40B4-BE49-F238E27FC236}">
                  <a16:creationId xmlns:a16="http://schemas.microsoft.com/office/drawing/2014/main" id="{E84B7E90-E6F8-42B1-AB7C-63341570E0C6}"/>
                </a:ext>
              </a:extLst>
            </p:cNvPr>
            <p:cNvGrpSpPr/>
            <p:nvPr/>
          </p:nvGrpSpPr>
          <p:grpSpPr>
            <a:xfrm>
              <a:off x="0" y="0"/>
              <a:ext cx="12192000" cy="6858000"/>
              <a:chOff x="0" y="0"/>
              <a:chExt cx="12192000" cy="6858000"/>
            </a:xfrm>
          </p:grpSpPr>
          <p:pic>
            <p:nvPicPr>
              <p:cNvPr id="19" name="Picture 2">
                <a:extLst>
                  <a:ext uri="{FF2B5EF4-FFF2-40B4-BE49-F238E27FC236}">
                    <a16:creationId xmlns:a16="http://schemas.microsoft.com/office/drawing/2014/main" id="{2466B59A-F5C1-4F2D-B528-3563A8F69C8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" b="10000"/>
              <a:stretch/>
            </p:blipFill>
            <p:spPr bwMode="auto">
              <a:xfrm>
                <a:off x="0" y="0"/>
                <a:ext cx="12192000" cy="6858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0" name="Прямоугольник 19">
                <a:hlinkClick r:id="rId3"/>
                <a:extLst>
                  <a:ext uri="{FF2B5EF4-FFF2-40B4-BE49-F238E27FC236}">
                    <a16:creationId xmlns:a16="http://schemas.microsoft.com/office/drawing/2014/main" id="{A3B400F5-86B7-4B60-8994-5F59B6AB5717}"/>
                  </a:ext>
                </a:extLst>
              </p:cNvPr>
              <p:cNvSpPr/>
              <p:nvPr/>
            </p:nvSpPr>
            <p:spPr>
              <a:xfrm>
                <a:off x="10536072" y="6398858"/>
                <a:ext cx="1548076" cy="40011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226314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452628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678942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905256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1131570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1357884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1584198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1810512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000" dirty="0" err="1">
                    <a:ln w="0"/>
                    <a:gradFill>
                      <a:gsLst>
                        <a:gs pos="21000">
                          <a:srgbClr val="53575C"/>
                        </a:gs>
                        <a:gs pos="88000">
                          <a:srgbClr val="C5C7CA"/>
                        </a:gs>
                      </a:gsLst>
                      <a:lin ang="5400000"/>
                    </a:gradFill>
                    <a:latin typeface="Edwardian Script ITC" panose="030303020407070D0804" pitchFamily="66" charset="0"/>
                  </a:rPr>
                  <a:t>IrinaPapakhinac</a:t>
                </a:r>
                <a:endParaRPr lang="ru-RU" sz="2000" b="0" cap="none" spc="0" dirty="0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effectLst/>
                </a:endParaRPr>
              </a:p>
            </p:txBody>
          </p:sp>
        </p:grpSp>
        <p:pic>
          <p:nvPicPr>
            <p:cNvPr id="18" name="Picture 4">
              <a:extLst>
                <a:ext uri="{FF2B5EF4-FFF2-40B4-BE49-F238E27FC236}">
                  <a16:creationId xmlns:a16="http://schemas.microsoft.com/office/drawing/2014/main" id="{8E796A07-85CE-4123-B7AE-EC1E1D0BA39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33" t="2813" r="4213" b="21694"/>
            <a:stretch/>
          </p:blipFill>
          <p:spPr bwMode="auto">
            <a:xfrm>
              <a:off x="130537" y="107873"/>
              <a:ext cx="11953611" cy="66422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11D87A4-C806-4091-85D4-E306FC807E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63261" y="3121047"/>
            <a:ext cx="6688162" cy="2297460"/>
          </a:xfrm>
          <a:prstGeom prst="rect">
            <a:avLst/>
          </a:prstGeom>
          <a:ln w="28575">
            <a:solidFill>
              <a:srgbClr val="F4585C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5A2F26A9-BDFC-49B7-9F6B-2AAE4AEF68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4267" y="1040224"/>
            <a:ext cx="1609619" cy="15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EEB7E690-E5D6-4851-9684-B20CB645ED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7520" y="1040224"/>
            <a:ext cx="2213769" cy="15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6A8AAC89-860B-40BA-ACD8-BD4DB2BEF3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51115" y="1040224"/>
            <a:ext cx="1501775" cy="15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>
            <a:extLst>
              <a:ext uri="{FF2B5EF4-FFF2-40B4-BE49-F238E27FC236}">
                <a16:creationId xmlns:a16="http://schemas.microsoft.com/office/drawing/2014/main" id="{59F547CF-C725-4570-A118-060548435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182" y="1040224"/>
            <a:ext cx="1804581" cy="15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099690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Click="0">
        <p15:prstTrans prst="origami"/>
      </p:transition>
    </mc:Choice>
    <mc:Fallback>
      <p:transition spd="slow" advClick="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CA7FB6D3-B052-4EF6-8DA2-54CC23CFFC89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grpSp>
          <p:nvGrpSpPr>
            <p:cNvPr id="6" name="Группа 5">
              <a:extLst>
                <a:ext uri="{FF2B5EF4-FFF2-40B4-BE49-F238E27FC236}">
                  <a16:creationId xmlns:a16="http://schemas.microsoft.com/office/drawing/2014/main" id="{015DD05D-AF42-47C8-984B-90F45FAEBBB4}"/>
                </a:ext>
              </a:extLst>
            </p:cNvPr>
            <p:cNvGrpSpPr/>
            <p:nvPr/>
          </p:nvGrpSpPr>
          <p:grpSpPr>
            <a:xfrm>
              <a:off x="0" y="0"/>
              <a:ext cx="12192000" cy="6858000"/>
              <a:chOff x="0" y="0"/>
              <a:chExt cx="12192000" cy="6858000"/>
            </a:xfrm>
          </p:grpSpPr>
          <p:pic>
            <p:nvPicPr>
              <p:cNvPr id="8" name="Picture 2">
                <a:extLst>
                  <a:ext uri="{FF2B5EF4-FFF2-40B4-BE49-F238E27FC236}">
                    <a16:creationId xmlns:a16="http://schemas.microsoft.com/office/drawing/2014/main" id="{C64B87D2-C0FD-4240-BB33-490AF3C2A22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" b="10000"/>
              <a:stretch/>
            </p:blipFill>
            <p:spPr bwMode="auto">
              <a:xfrm>
                <a:off x="0" y="0"/>
                <a:ext cx="12192000" cy="6858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9" name="Прямоугольник 8">
                <a:hlinkClick r:id="rId5"/>
                <a:extLst>
                  <a:ext uri="{FF2B5EF4-FFF2-40B4-BE49-F238E27FC236}">
                    <a16:creationId xmlns:a16="http://schemas.microsoft.com/office/drawing/2014/main" id="{89211254-21A2-4064-BF00-B06D6865ED18}"/>
                  </a:ext>
                </a:extLst>
              </p:cNvPr>
              <p:cNvSpPr/>
              <p:nvPr/>
            </p:nvSpPr>
            <p:spPr>
              <a:xfrm>
                <a:off x="10536072" y="6398858"/>
                <a:ext cx="1548076" cy="40011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226314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452628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678942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905256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1131570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1357884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1584198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1810512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000" dirty="0" err="1">
                    <a:ln w="0"/>
                    <a:gradFill>
                      <a:gsLst>
                        <a:gs pos="21000">
                          <a:srgbClr val="53575C"/>
                        </a:gs>
                        <a:gs pos="88000">
                          <a:srgbClr val="C5C7CA"/>
                        </a:gs>
                      </a:gsLst>
                      <a:lin ang="5400000"/>
                    </a:gradFill>
                    <a:latin typeface="Edwardian Script ITC" panose="030303020407070D0804" pitchFamily="66" charset="0"/>
                  </a:rPr>
                  <a:t>IrinaPapakhinac</a:t>
                </a:r>
                <a:endParaRPr lang="ru-RU" sz="2000" b="0" cap="none" spc="0" dirty="0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effectLst/>
                </a:endParaRPr>
              </a:p>
            </p:txBody>
          </p:sp>
        </p:grpSp>
        <p:pic>
          <p:nvPicPr>
            <p:cNvPr id="7" name="Picture 4">
              <a:extLst>
                <a:ext uri="{FF2B5EF4-FFF2-40B4-BE49-F238E27FC236}">
                  <a16:creationId xmlns:a16="http://schemas.microsoft.com/office/drawing/2014/main" id="{48D72411-D00E-4FFB-A95D-0E4802DC720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33" t="2813" r="4213" b="21694"/>
            <a:stretch/>
          </p:blipFill>
          <p:spPr bwMode="auto">
            <a:xfrm>
              <a:off x="130537" y="107873"/>
              <a:ext cx="11953611" cy="66422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AD02511-AB6E-4018-A921-FE3BDC5742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03719" y="2047751"/>
            <a:ext cx="6594157" cy="3242791"/>
          </a:xfrm>
          <a:prstGeom prst="rect">
            <a:avLst/>
          </a:prstGeom>
          <a:ln w="28575">
            <a:solidFill>
              <a:srgbClr val="F4585C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Go Getter  L1 Tk3_34">
            <a:hlinkClick r:id="" action="ppaction://media"/>
            <a:extLst>
              <a:ext uri="{FF2B5EF4-FFF2-40B4-BE49-F238E27FC236}">
                <a16:creationId xmlns:a16="http://schemas.microsoft.com/office/drawing/2014/main" id="{FB5879B5-9480-413D-AE7D-EA244DC131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995867" y="1939877"/>
            <a:ext cx="668632" cy="668632"/>
          </a:xfrm>
          <a:prstGeom prst="rect">
            <a:avLst/>
          </a:prstGeom>
          <a:solidFill>
            <a:srgbClr val="F4585C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33490504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Click="0">
        <p15:prstTrans prst="origami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E4B95806-FC32-4C6D-AF60-33860E24B678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grpSp>
          <p:nvGrpSpPr>
            <p:cNvPr id="6" name="Группа 5">
              <a:extLst>
                <a:ext uri="{FF2B5EF4-FFF2-40B4-BE49-F238E27FC236}">
                  <a16:creationId xmlns:a16="http://schemas.microsoft.com/office/drawing/2014/main" id="{2E3A597D-6F0A-4A31-88B8-64F089C0F5B1}"/>
                </a:ext>
              </a:extLst>
            </p:cNvPr>
            <p:cNvGrpSpPr/>
            <p:nvPr/>
          </p:nvGrpSpPr>
          <p:grpSpPr>
            <a:xfrm>
              <a:off x="0" y="0"/>
              <a:ext cx="12192000" cy="6858000"/>
              <a:chOff x="0" y="0"/>
              <a:chExt cx="12192000" cy="6858000"/>
            </a:xfrm>
          </p:grpSpPr>
          <p:pic>
            <p:nvPicPr>
              <p:cNvPr id="8" name="Picture 2">
                <a:extLst>
                  <a:ext uri="{FF2B5EF4-FFF2-40B4-BE49-F238E27FC236}">
                    <a16:creationId xmlns:a16="http://schemas.microsoft.com/office/drawing/2014/main" id="{CE5071FA-5CBC-4FC4-8DD3-8470862BCC7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" b="10000"/>
              <a:stretch/>
            </p:blipFill>
            <p:spPr bwMode="auto">
              <a:xfrm>
                <a:off x="0" y="0"/>
                <a:ext cx="12192000" cy="6858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9" name="Прямоугольник 8">
                <a:hlinkClick r:id="rId3"/>
                <a:extLst>
                  <a:ext uri="{FF2B5EF4-FFF2-40B4-BE49-F238E27FC236}">
                    <a16:creationId xmlns:a16="http://schemas.microsoft.com/office/drawing/2014/main" id="{8956AEE9-39B6-45C3-9955-458209F04D69}"/>
                  </a:ext>
                </a:extLst>
              </p:cNvPr>
              <p:cNvSpPr/>
              <p:nvPr/>
            </p:nvSpPr>
            <p:spPr>
              <a:xfrm>
                <a:off x="10536072" y="6398858"/>
                <a:ext cx="1548076" cy="40011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226314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452628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678942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905256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1131570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1357884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1584198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1810512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000" dirty="0" err="1">
                    <a:ln w="0"/>
                    <a:gradFill>
                      <a:gsLst>
                        <a:gs pos="21000">
                          <a:srgbClr val="53575C"/>
                        </a:gs>
                        <a:gs pos="88000">
                          <a:srgbClr val="C5C7CA"/>
                        </a:gs>
                      </a:gsLst>
                      <a:lin ang="5400000"/>
                    </a:gradFill>
                    <a:latin typeface="Edwardian Script ITC" panose="030303020407070D0804" pitchFamily="66" charset="0"/>
                  </a:rPr>
                  <a:t>IrinaPapakhinac</a:t>
                </a:r>
                <a:endParaRPr lang="ru-RU" sz="2000" b="0" cap="none" spc="0" dirty="0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effectLst/>
                </a:endParaRPr>
              </a:p>
            </p:txBody>
          </p:sp>
        </p:grpSp>
        <p:pic>
          <p:nvPicPr>
            <p:cNvPr id="7" name="Picture 4">
              <a:extLst>
                <a:ext uri="{FF2B5EF4-FFF2-40B4-BE49-F238E27FC236}">
                  <a16:creationId xmlns:a16="http://schemas.microsoft.com/office/drawing/2014/main" id="{2670F631-65AF-4368-B584-2B84AC22B18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33" t="2813" r="4213" b="21694"/>
            <a:stretch/>
          </p:blipFill>
          <p:spPr bwMode="auto">
            <a:xfrm>
              <a:off x="130537" y="107873"/>
              <a:ext cx="11953611" cy="66422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40B8E29-A6BA-4EF1-B8E8-3785CB2571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31598" y="464306"/>
            <a:ext cx="7128803" cy="3655330"/>
          </a:xfrm>
          <a:prstGeom prst="rect">
            <a:avLst/>
          </a:prstGeom>
          <a:ln w="28575">
            <a:solidFill>
              <a:srgbClr val="F4585C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4" name="Таблица 4">
            <a:extLst>
              <a:ext uri="{FF2B5EF4-FFF2-40B4-BE49-F238E27FC236}">
                <a16:creationId xmlns:a16="http://schemas.microsoft.com/office/drawing/2014/main" id="{13A25C76-AFF3-4349-83B6-9B218B6DD1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4194637"/>
              </p:ext>
            </p:extLst>
          </p:nvPr>
        </p:nvGraphicFramePr>
        <p:xfrm>
          <a:off x="2119599" y="4227509"/>
          <a:ext cx="7952800" cy="2291080"/>
        </p:xfrm>
        <a:graphic>
          <a:graphicData uri="http://schemas.openxmlformats.org/drawingml/2006/table">
            <a:tbl>
              <a:tblPr firstRow="1" bandRow="1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tableStyleId>{8A107856-5554-42FB-B03E-39F5DBC370BA}</a:tableStyleId>
              </a:tblPr>
              <a:tblGrid>
                <a:gridCol w="1988200">
                  <a:extLst>
                    <a:ext uri="{9D8B030D-6E8A-4147-A177-3AD203B41FA5}">
                      <a16:colId xmlns:a16="http://schemas.microsoft.com/office/drawing/2014/main" val="256342933"/>
                    </a:ext>
                  </a:extLst>
                </a:gridCol>
                <a:gridCol w="1988200">
                  <a:extLst>
                    <a:ext uri="{9D8B030D-6E8A-4147-A177-3AD203B41FA5}">
                      <a16:colId xmlns:a16="http://schemas.microsoft.com/office/drawing/2014/main" val="1006846705"/>
                    </a:ext>
                  </a:extLst>
                </a:gridCol>
                <a:gridCol w="1988200">
                  <a:extLst>
                    <a:ext uri="{9D8B030D-6E8A-4147-A177-3AD203B41FA5}">
                      <a16:colId xmlns:a16="http://schemas.microsoft.com/office/drawing/2014/main" val="2185797097"/>
                    </a:ext>
                  </a:extLst>
                </a:gridCol>
                <a:gridCol w="1988200">
                  <a:extLst>
                    <a:ext uri="{9D8B030D-6E8A-4147-A177-3AD203B41FA5}">
                      <a16:colId xmlns:a16="http://schemas.microsoft.com/office/drawing/2014/main" val="126674808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want(s)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watch(es) on TV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at the weekend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40804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Jason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an iguana</a:t>
                      </a:r>
                    </a:p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cartoons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goes to the park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869127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Jackie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 rabbit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films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hangs out with her best friend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06994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Their parents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 parrot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films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visit their </a:t>
                      </a:r>
                      <a:r>
                        <a:rPr lang="en-US" dirty="0" err="1"/>
                        <a:t>neighbours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3896310"/>
                  </a:ext>
                </a:extLst>
              </a:tr>
            </a:tbl>
          </a:graphicData>
        </a:graphic>
      </p:graphicFrame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7276024E-DA5F-472F-97AA-4871E08C8756}"/>
              </a:ext>
            </a:extLst>
          </p:cNvPr>
          <p:cNvSpPr/>
          <p:nvPr/>
        </p:nvSpPr>
        <p:spPr>
          <a:xfrm>
            <a:off x="4214191" y="4651514"/>
            <a:ext cx="1775791" cy="530086"/>
          </a:xfrm>
          <a:prstGeom prst="roundRect">
            <a:avLst/>
          </a:prstGeom>
          <a:blipFill>
            <a:blip r:embed="rId6"/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B59057F0-85AF-44BE-B6C9-6D165FA2FCB8}"/>
              </a:ext>
            </a:extLst>
          </p:cNvPr>
          <p:cNvSpPr/>
          <p:nvPr/>
        </p:nvSpPr>
        <p:spPr>
          <a:xfrm>
            <a:off x="4214191" y="5284306"/>
            <a:ext cx="1775791" cy="530086"/>
          </a:xfrm>
          <a:prstGeom prst="roundRect">
            <a:avLst/>
          </a:prstGeom>
          <a:blipFill>
            <a:blip r:embed="rId6"/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EAB1C250-CCA6-4E20-9A8D-BB421BD3AA80}"/>
              </a:ext>
            </a:extLst>
          </p:cNvPr>
          <p:cNvSpPr/>
          <p:nvPr/>
        </p:nvSpPr>
        <p:spPr>
          <a:xfrm>
            <a:off x="4214191" y="5917098"/>
            <a:ext cx="1775791" cy="530086"/>
          </a:xfrm>
          <a:prstGeom prst="roundRect">
            <a:avLst/>
          </a:prstGeom>
          <a:blipFill>
            <a:blip r:embed="rId6"/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48EE6088-45E3-4949-B2CE-52B1C280D70B}"/>
              </a:ext>
            </a:extLst>
          </p:cNvPr>
          <p:cNvSpPr/>
          <p:nvPr/>
        </p:nvSpPr>
        <p:spPr>
          <a:xfrm>
            <a:off x="8196471" y="4658142"/>
            <a:ext cx="1775791" cy="530086"/>
          </a:xfrm>
          <a:prstGeom prst="roundRect">
            <a:avLst/>
          </a:prstGeom>
          <a:blipFill>
            <a:blip r:embed="rId6"/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2F37298A-9601-4191-B12C-4E1324534795}"/>
              </a:ext>
            </a:extLst>
          </p:cNvPr>
          <p:cNvSpPr/>
          <p:nvPr/>
        </p:nvSpPr>
        <p:spPr>
          <a:xfrm>
            <a:off x="8196471" y="5290934"/>
            <a:ext cx="1775791" cy="530086"/>
          </a:xfrm>
          <a:prstGeom prst="roundRect">
            <a:avLst/>
          </a:prstGeom>
          <a:blipFill>
            <a:blip r:embed="rId6"/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6EF877D5-6D8A-4627-905A-04DBA71E316D}"/>
              </a:ext>
            </a:extLst>
          </p:cNvPr>
          <p:cNvSpPr/>
          <p:nvPr/>
        </p:nvSpPr>
        <p:spPr>
          <a:xfrm>
            <a:off x="8196471" y="5923726"/>
            <a:ext cx="1775791" cy="530086"/>
          </a:xfrm>
          <a:prstGeom prst="roundRect">
            <a:avLst/>
          </a:prstGeom>
          <a:blipFill>
            <a:blip r:embed="rId6"/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D6E2AECE-DF73-4197-8939-D08F790D4821}"/>
              </a:ext>
            </a:extLst>
          </p:cNvPr>
          <p:cNvSpPr/>
          <p:nvPr/>
        </p:nvSpPr>
        <p:spPr>
          <a:xfrm>
            <a:off x="6274905" y="4671394"/>
            <a:ext cx="1775791" cy="530086"/>
          </a:xfrm>
          <a:prstGeom prst="roundRect">
            <a:avLst/>
          </a:prstGeom>
          <a:blipFill>
            <a:blip r:embed="rId6"/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id="{606B99A9-2A33-4B4A-9B7A-03E7AA9F9FC8}"/>
              </a:ext>
            </a:extLst>
          </p:cNvPr>
          <p:cNvSpPr/>
          <p:nvPr/>
        </p:nvSpPr>
        <p:spPr>
          <a:xfrm>
            <a:off x="6274905" y="5304186"/>
            <a:ext cx="1775791" cy="530086"/>
          </a:xfrm>
          <a:prstGeom prst="roundRect">
            <a:avLst/>
          </a:prstGeom>
          <a:blipFill>
            <a:blip r:embed="rId6"/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F86A6B96-52BB-4CA4-88D1-31B56A24040C}"/>
              </a:ext>
            </a:extLst>
          </p:cNvPr>
          <p:cNvSpPr/>
          <p:nvPr/>
        </p:nvSpPr>
        <p:spPr>
          <a:xfrm>
            <a:off x="6274905" y="5936978"/>
            <a:ext cx="1775791" cy="530086"/>
          </a:xfrm>
          <a:prstGeom prst="roundRect">
            <a:avLst/>
          </a:prstGeom>
          <a:blipFill>
            <a:blip r:embed="rId6"/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8270229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Click="0">
        <p15:prstTrans prst="origami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BCF7C4AA-7F9F-4264-B4AD-53044E5C0F23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grpSp>
          <p:nvGrpSpPr>
            <p:cNvPr id="11" name="Группа 10">
              <a:extLst>
                <a:ext uri="{FF2B5EF4-FFF2-40B4-BE49-F238E27FC236}">
                  <a16:creationId xmlns:a16="http://schemas.microsoft.com/office/drawing/2014/main" id="{8AB02E1A-B5E5-473D-A41B-2C972F54D60B}"/>
                </a:ext>
              </a:extLst>
            </p:cNvPr>
            <p:cNvGrpSpPr/>
            <p:nvPr/>
          </p:nvGrpSpPr>
          <p:grpSpPr>
            <a:xfrm>
              <a:off x="0" y="0"/>
              <a:ext cx="12192000" cy="6858000"/>
              <a:chOff x="0" y="0"/>
              <a:chExt cx="12192000" cy="6858000"/>
            </a:xfrm>
          </p:grpSpPr>
          <p:pic>
            <p:nvPicPr>
              <p:cNvPr id="13" name="Picture 2">
                <a:extLst>
                  <a:ext uri="{FF2B5EF4-FFF2-40B4-BE49-F238E27FC236}">
                    <a16:creationId xmlns:a16="http://schemas.microsoft.com/office/drawing/2014/main" id="{B2C1FF78-279A-4B7A-B1AB-059977E4A36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" b="10000"/>
              <a:stretch/>
            </p:blipFill>
            <p:spPr bwMode="auto">
              <a:xfrm>
                <a:off x="0" y="0"/>
                <a:ext cx="12192000" cy="6858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4" name="Прямоугольник 13">
                <a:hlinkClick r:id="rId3"/>
                <a:extLst>
                  <a:ext uri="{FF2B5EF4-FFF2-40B4-BE49-F238E27FC236}">
                    <a16:creationId xmlns:a16="http://schemas.microsoft.com/office/drawing/2014/main" id="{99904DFA-5A3F-4374-8534-6CC87E630BF8}"/>
                  </a:ext>
                </a:extLst>
              </p:cNvPr>
              <p:cNvSpPr/>
              <p:nvPr/>
            </p:nvSpPr>
            <p:spPr>
              <a:xfrm>
                <a:off x="10536072" y="6398858"/>
                <a:ext cx="1548076" cy="40011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226314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452628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678942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905256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1131570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1357884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1584198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1810512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000" dirty="0" err="1">
                    <a:ln w="0"/>
                    <a:gradFill>
                      <a:gsLst>
                        <a:gs pos="21000">
                          <a:srgbClr val="53575C"/>
                        </a:gs>
                        <a:gs pos="88000">
                          <a:srgbClr val="C5C7CA"/>
                        </a:gs>
                      </a:gsLst>
                      <a:lin ang="5400000"/>
                    </a:gradFill>
                    <a:latin typeface="Edwardian Script ITC" panose="030303020407070D0804" pitchFamily="66" charset="0"/>
                  </a:rPr>
                  <a:t>IrinaPapakhinac</a:t>
                </a:r>
                <a:endParaRPr lang="ru-RU" sz="2000" b="0" cap="none" spc="0" dirty="0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effectLst/>
                </a:endParaRPr>
              </a:p>
            </p:txBody>
          </p:sp>
        </p:grpSp>
        <p:pic>
          <p:nvPicPr>
            <p:cNvPr id="12" name="Picture 4">
              <a:extLst>
                <a:ext uri="{FF2B5EF4-FFF2-40B4-BE49-F238E27FC236}">
                  <a16:creationId xmlns:a16="http://schemas.microsoft.com/office/drawing/2014/main" id="{1BDA425C-5320-4113-AA49-C1968D6E3A0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33" t="2813" r="4213" b="21694"/>
            <a:stretch/>
          </p:blipFill>
          <p:spPr bwMode="auto">
            <a:xfrm>
              <a:off x="130537" y="107873"/>
              <a:ext cx="11953611" cy="66422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1BE9C7E-7D3A-456D-8F61-D9FBA3094A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70880" y="135108"/>
            <a:ext cx="3648068" cy="2291080"/>
          </a:xfrm>
          <a:prstGeom prst="rect">
            <a:avLst/>
          </a:prstGeom>
          <a:ln w="28575">
            <a:solidFill>
              <a:srgbClr val="F4585C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3DFD995-CD3E-4C04-9E7F-D5E33558ED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02463" y="3719563"/>
            <a:ext cx="4723008" cy="2198766"/>
          </a:xfrm>
          <a:prstGeom prst="rect">
            <a:avLst/>
          </a:prstGeom>
          <a:ln w="28575">
            <a:solidFill>
              <a:srgbClr val="F4585C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917E70B6-ECD5-456F-A695-B91AF5C64BE3}"/>
              </a:ext>
            </a:extLst>
          </p:cNvPr>
          <p:cNvSpPr/>
          <p:nvPr/>
        </p:nvSpPr>
        <p:spPr>
          <a:xfrm>
            <a:off x="6583943" y="4283323"/>
            <a:ext cx="3373873" cy="338554"/>
          </a:xfrm>
          <a:prstGeom prst="rect">
            <a:avLst/>
          </a:prstGeom>
          <a:solidFill>
            <a:schemeClr val="bg1"/>
          </a:solidFill>
          <a:ln>
            <a:solidFill>
              <a:srgbClr val="F4585C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i="1" dirty="0">
                <a:ln w="0"/>
              </a:rPr>
              <a:t>2. Their parents don’t want an iguana.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BBF931B1-C10A-46C8-A9BD-AEDB029D6360}"/>
              </a:ext>
            </a:extLst>
          </p:cNvPr>
          <p:cNvSpPr/>
          <p:nvPr/>
        </p:nvSpPr>
        <p:spPr>
          <a:xfrm>
            <a:off x="6583943" y="4698770"/>
            <a:ext cx="2687595" cy="338554"/>
          </a:xfrm>
          <a:prstGeom prst="rect">
            <a:avLst/>
          </a:prstGeom>
          <a:solidFill>
            <a:schemeClr val="bg1"/>
          </a:solidFill>
          <a:ln>
            <a:solidFill>
              <a:srgbClr val="F4585C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i="1" dirty="0">
                <a:ln w="0"/>
              </a:rPr>
              <a:t>3. Jackie doesn’t like cartoons.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DCB7CA35-3241-4B4A-899F-EE6795799552}"/>
              </a:ext>
            </a:extLst>
          </p:cNvPr>
          <p:cNvSpPr/>
          <p:nvPr/>
        </p:nvSpPr>
        <p:spPr>
          <a:xfrm>
            <a:off x="6583943" y="5114217"/>
            <a:ext cx="4154022" cy="338554"/>
          </a:xfrm>
          <a:prstGeom prst="rect">
            <a:avLst/>
          </a:prstGeom>
          <a:solidFill>
            <a:schemeClr val="bg1"/>
          </a:solidFill>
          <a:ln>
            <a:solidFill>
              <a:srgbClr val="F4585C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i="1" dirty="0">
                <a:ln w="0"/>
              </a:rPr>
              <a:t>4. Jason doesn’t go to the park with his parents.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4A09C9B3-5C4D-4DED-8E62-2F6D5FC4DDF8}"/>
              </a:ext>
            </a:extLst>
          </p:cNvPr>
          <p:cNvSpPr/>
          <p:nvPr/>
        </p:nvSpPr>
        <p:spPr>
          <a:xfrm>
            <a:off x="6583943" y="5529665"/>
            <a:ext cx="3238708" cy="338554"/>
          </a:xfrm>
          <a:prstGeom prst="rect">
            <a:avLst/>
          </a:prstGeom>
          <a:solidFill>
            <a:schemeClr val="bg1"/>
          </a:solidFill>
          <a:ln>
            <a:solidFill>
              <a:srgbClr val="F4585C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i="1" dirty="0">
                <a:ln w="0"/>
              </a:rPr>
              <a:t>5. Their parents don’t go to the park.</a:t>
            </a:r>
          </a:p>
        </p:txBody>
      </p:sp>
      <p:graphicFrame>
        <p:nvGraphicFramePr>
          <p:cNvPr id="15" name="Таблица 4">
            <a:extLst>
              <a:ext uri="{FF2B5EF4-FFF2-40B4-BE49-F238E27FC236}">
                <a16:creationId xmlns:a16="http://schemas.microsoft.com/office/drawing/2014/main" id="{E6FC4CB0-D7DB-4DA1-AA31-E87A285EB9A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6566471"/>
              </p:ext>
            </p:extLst>
          </p:nvPr>
        </p:nvGraphicFramePr>
        <p:xfrm>
          <a:off x="345400" y="1050058"/>
          <a:ext cx="7952800" cy="2291080"/>
        </p:xfrm>
        <a:graphic>
          <a:graphicData uri="http://schemas.openxmlformats.org/drawingml/2006/table">
            <a:tbl>
              <a:tblPr firstRow="1" bandRow="1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tableStyleId>{8A107856-5554-42FB-B03E-39F5DBC370BA}</a:tableStyleId>
              </a:tblPr>
              <a:tblGrid>
                <a:gridCol w="1988200">
                  <a:extLst>
                    <a:ext uri="{9D8B030D-6E8A-4147-A177-3AD203B41FA5}">
                      <a16:colId xmlns:a16="http://schemas.microsoft.com/office/drawing/2014/main" val="256342933"/>
                    </a:ext>
                  </a:extLst>
                </a:gridCol>
                <a:gridCol w="1988200">
                  <a:extLst>
                    <a:ext uri="{9D8B030D-6E8A-4147-A177-3AD203B41FA5}">
                      <a16:colId xmlns:a16="http://schemas.microsoft.com/office/drawing/2014/main" val="1006846705"/>
                    </a:ext>
                  </a:extLst>
                </a:gridCol>
                <a:gridCol w="1988200">
                  <a:extLst>
                    <a:ext uri="{9D8B030D-6E8A-4147-A177-3AD203B41FA5}">
                      <a16:colId xmlns:a16="http://schemas.microsoft.com/office/drawing/2014/main" val="2185797097"/>
                    </a:ext>
                  </a:extLst>
                </a:gridCol>
                <a:gridCol w="1988200">
                  <a:extLst>
                    <a:ext uri="{9D8B030D-6E8A-4147-A177-3AD203B41FA5}">
                      <a16:colId xmlns:a16="http://schemas.microsoft.com/office/drawing/2014/main" val="126674808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want(s)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watch(es) on TV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at the weekend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40804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Jason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an iguana</a:t>
                      </a:r>
                    </a:p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cartoons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goes to the park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869127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Jackie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 rabbit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films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hangs out with her best friend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06994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Their parents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 parrot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films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visit their </a:t>
                      </a:r>
                      <a:r>
                        <a:rPr lang="en-US" dirty="0" err="1"/>
                        <a:t>neighbours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38963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9682857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Click="0">
        <p15:prstTrans prst="origami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8DD103CE-0893-466F-9B47-39018882F194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grpSp>
          <p:nvGrpSpPr>
            <p:cNvPr id="16" name="Группа 15">
              <a:extLst>
                <a:ext uri="{FF2B5EF4-FFF2-40B4-BE49-F238E27FC236}">
                  <a16:creationId xmlns:a16="http://schemas.microsoft.com/office/drawing/2014/main" id="{D678A771-A377-466D-97F6-29DDE734BE7D}"/>
                </a:ext>
              </a:extLst>
            </p:cNvPr>
            <p:cNvGrpSpPr/>
            <p:nvPr/>
          </p:nvGrpSpPr>
          <p:grpSpPr>
            <a:xfrm>
              <a:off x="0" y="0"/>
              <a:ext cx="12192000" cy="6858000"/>
              <a:chOff x="0" y="0"/>
              <a:chExt cx="12192000" cy="6858000"/>
            </a:xfrm>
          </p:grpSpPr>
          <p:pic>
            <p:nvPicPr>
              <p:cNvPr id="18" name="Picture 2">
                <a:extLst>
                  <a:ext uri="{FF2B5EF4-FFF2-40B4-BE49-F238E27FC236}">
                    <a16:creationId xmlns:a16="http://schemas.microsoft.com/office/drawing/2014/main" id="{E200687A-032C-4815-ABA2-C519E9033AA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" b="10000"/>
              <a:stretch/>
            </p:blipFill>
            <p:spPr bwMode="auto">
              <a:xfrm>
                <a:off x="0" y="0"/>
                <a:ext cx="12192000" cy="6858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9" name="Прямоугольник 18">
                <a:hlinkClick r:id="rId3"/>
                <a:extLst>
                  <a:ext uri="{FF2B5EF4-FFF2-40B4-BE49-F238E27FC236}">
                    <a16:creationId xmlns:a16="http://schemas.microsoft.com/office/drawing/2014/main" id="{9696BB2D-BFFA-497A-BDEF-1BAE65654670}"/>
                  </a:ext>
                </a:extLst>
              </p:cNvPr>
              <p:cNvSpPr/>
              <p:nvPr/>
            </p:nvSpPr>
            <p:spPr>
              <a:xfrm>
                <a:off x="10536072" y="6398858"/>
                <a:ext cx="1548076" cy="40011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226314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452628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678942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905256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1131570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1357884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1584198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1810512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000" dirty="0" err="1">
                    <a:ln w="0"/>
                    <a:gradFill>
                      <a:gsLst>
                        <a:gs pos="21000">
                          <a:srgbClr val="53575C"/>
                        </a:gs>
                        <a:gs pos="88000">
                          <a:srgbClr val="C5C7CA"/>
                        </a:gs>
                      </a:gsLst>
                      <a:lin ang="5400000"/>
                    </a:gradFill>
                    <a:latin typeface="Edwardian Script ITC" panose="030303020407070D0804" pitchFamily="66" charset="0"/>
                  </a:rPr>
                  <a:t>IrinaPapakhinac</a:t>
                </a:r>
                <a:endParaRPr lang="ru-RU" sz="2000" b="0" cap="none" spc="0" dirty="0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effectLst/>
                </a:endParaRPr>
              </a:p>
            </p:txBody>
          </p:sp>
        </p:grpSp>
        <p:pic>
          <p:nvPicPr>
            <p:cNvPr id="17" name="Picture 4">
              <a:extLst>
                <a:ext uri="{FF2B5EF4-FFF2-40B4-BE49-F238E27FC236}">
                  <a16:creationId xmlns:a16="http://schemas.microsoft.com/office/drawing/2014/main" id="{1A33A87B-F033-4B0A-9A29-70139B8903A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33" t="2813" r="4213" b="21694"/>
            <a:stretch/>
          </p:blipFill>
          <p:spPr bwMode="auto">
            <a:xfrm>
              <a:off x="130537" y="107873"/>
              <a:ext cx="11953611" cy="66422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F31302F-7AE7-44C8-A06E-AB69FD225BA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733"/>
          <a:stretch/>
        </p:blipFill>
        <p:spPr>
          <a:xfrm>
            <a:off x="6919973" y="585840"/>
            <a:ext cx="3946281" cy="2660298"/>
          </a:xfrm>
          <a:prstGeom prst="rect">
            <a:avLst/>
          </a:prstGeom>
          <a:ln w="28575">
            <a:solidFill>
              <a:srgbClr val="F4585C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D058199-7900-4C50-91DA-E1962BE60B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05005" y="3818273"/>
            <a:ext cx="4574277" cy="2625845"/>
          </a:xfrm>
          <a:prstGeom prst="rect">
            <a:avLst/>
          </a:prstGeom>
          <a:ln w="28575">
            <a:solidFill>
              <a:srgbClr val="F4585C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2082B59-1F75-453D-82EC-2F35C42C0F9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9861" y="566992"/>
            <a:ext cx="5890259" cy="3020260"/>
          </a:xfrm>
          <a:prstGeom prst="rect">
            <a:avLst/>
          </a:prstGeom>
          <a:ln w="28575">
            <a:solidFill>
              <a:srgbClr val="F4585C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A80A2985-7232-43F4-8A89-CD0C9EC4BEFE}"/>
              </a:ext>
            </a:extLst>
          </p:cNvPr>
          <p:cNvSpPr/>
          <p:nvPr/>
        </p:nvSpPr>
        <p:spPr>
          <a:xfrm>
            <a:off x="6059979" y="4559894"/>
            <a:ext cx="3181512" cy="338554"/>
          </a:xfrm>
          <a:prstGeom prst="rect">
            <a:avLst/>
          </a:prstGeom>
          <a:solidFill>
            <a:schemeClr val="bg1"/>
          </a:solidFill>
          <a:ln>
            <a:solidFill>
              <a:srgbClr val="F4585C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i="1" dirty="0">
                <a:ln w="0"/>
              </a:rPr>
              <a:t>2. Do their parents want an iguana?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A1349AE4-14E6-4327-9D47-4F4DFA4A4D10}"/>
              </a:ext>
            </a:extLst>
          </p:cNvPr>
          <p:cNvSpPr/>
          <p:nvPr/>
        </p:nvSpPr>
        <p:spPr>
          <a:xfrm>
            <a:off x="6072694" y="5080506"/>
            <a:ext cx="2141548" cy="338554"/>
          </a:xfrm>
          <a:prstGeom prst="rect">
            <a:avLst/>
          </a:prstGeom>
          <a:solidFill>
            <a:schemeClr val="bg1"/>
          </a:solidFill>
          <a:ln>
            <a:solidFill>
              <a:srgbClr val="F4585C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i="1" dirty="0">
                <a:ln w="0"/>
              </a:rPr>
              <a:t>3.Do they all watch TV?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1F3711A6-CF16-4E3F-8042-316EEEECD610}"/>
              </a:ext>
            </a:extLst>
          </p:cNvPr>
          <p:cNvSpPr/>
          <p:nvPr/>
        </p:nvSpPr>
        <p:spPr>
          <a:xfrm>
            <a:off x="6059979" y="5601118"/>
            <a:ext cx="3504101" cy="338554"/>
          </a:xfrm>
          <a:prstGeom prst="rect">
            <a:avLst/>
          </a:prstGeom>
          <a:solidFill>
            <a:schemeClr val="bg1"/>
          </a:solidFill>
          <a:ln>
            <a:solidFill>
              <a:srgbClr val="F4585C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i="1" dirty="0">
                <a:ln w="0"/>
              </a:rPr>
              <a:t>4. What does Jackie do at the weekend?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4A5FF8ED-8C84-4847-AAB3-E53B11D20AE5}"/>
              </a:ext>
            </a:extLst>
          </p:cNvPr>
          <p:cNvSpPr/>
          <p:nvPr/>
        </p:nvSpPr>
        <p:spPr>
          <a:xfrm>
            <a:off x="6059979" y="6121731"/>
            <a:ext cx="3573030" cy="338554"/>
          </a:xfrm>
          <a:prstGeom prst="rect">
            <a:avLst/>
          </a:prstGeom>
          <a:solidFill>
            <a:schemeClr val="bg1"/>
          </a:solidFill>
          <a:ln>
            <a:solidFill>
              <a:srgbClr val="F4585C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i="1" dirty="0">
                <a:ln w="0"/>
              </a:rPr>
              <a:t>5. Where does Jason go at the weekend?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3A9DD5E0-8E38-4C6A-B5D0-8261D8ECE5AE}"/>
              </a:ext>
            </a:extLst>
          </p:cNvPr>
          <p:cNvSpPr/>
          <p:nvPr/>
        </p:nvSpPr>
        <p:spPr>
          <a:xfrm>
            <a:off x="9371414" y="4564395"/>
            <a:ext cx="1415580" cy="338554"/>
          </a:xfrm>
          <a:prstGeom prst="rect">
            <a:avLst/>
          </a:prstGeom>
          <a:solidFill>
            <a:schemeClr val="bg1"/>
          </a:solidFill>
          <a:ln>
            <a:solidFill>
              <a:srgbClr val="F4585C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i="1" dirty="0">
                <a:ln w="0"/>
              </a:rPr>
              <a:t>No, they don’t.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4309706E-DC27-4B6F-AF14-5294A8AE2353}"/>
              </a:ext>
            </a:extLst>
          </p:cNvPr>
          <p:cNvSpPr/>
          <p:nvPr/>
        </p:nvSpPr>
        <p:spPr>
          <a:xfrm>
            <a:off x="8353195" y="5075259"/>
            <a:ext cx="1217321" cy="338554"/>
          </a:xfrm>
          <a:prstGeom prst="rect">
            <a:avLst/>
          </a:prstGeom>
          <a:solidFill>
            <a:schemeClr val="bg1"/>
          </a:solidFill>
          <a:ln>
            <a:solidFill>
              <a:srgbClr val="F4585C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i="1" dirty="0">
                <a:ln w="0"/>
              </a:rPr>
              <a:t>Yes, they do.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14FF1939-A500-4BBC-950D-FD8E60ECCA36}"/>
              </a:ext>
            </a:extLst>
          </p:cNvPr>
          <p:cNvSpPr/>
          <p:nvPr/>
        </p:nvSpPr>
        <p:spPr>
          <a:xfrm>
            <a:off x="9680029" y="5356632"/>
            <a:ext cx="1857495" cy="584775"/>
          </a:xfrm>
          <a:prstGeom prst="rect">
            <a:avLst/>
          </a:prstGeom>
          <a:solidFill>
            <a:schemeClr val="bg1"/>
          </a:solidFill>
          <a:ln>
            <a:solidFill>
              <a:srgbClr val="F4585C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i="1" dirty="0">
                <a:ln w="0"/>
              </a:rPr>
              <a:t>Jackie hangs out </a:t>
            </a:r>
          </a:p>
          <a:p>
            <a:pPr algn="ctr"/>
            <a:r>
              <a:rPr lang="en-US" sz="1600" i="1" dirty="0">
                <a:ln w="0"/>
              </a:rPr>
              <a:t>with her best friend.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18F99CEF-F205-4872-9A2F-BA6E6EF7350A}"/>
              </a:ext>
            </a:extLst>
          </p:cNvPr>
          <p:cNvSpPr/>
          <p:nvPr/>
        </p:nvSpPr>
        <p:spPr>
          <a:xfrm>
            <a:off x="9701377" y="6121731"/>
            <a:ext cx="2094549" cy="338554"/>
          </a:xfrm>
          <a:prstGeom prst="rect">
            <a:avLst/>
          </a:prstGeom>
          <a:solidFill>
            <a:schemeClr val="bg1"/>
          </a:solidFill>
          <a:ln>
            <a:solidFill>
              <a:srgbClr val="F4585C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i="1" dirty="0">
                <a:ln w="0"/>
              </a:rPr>
              <a:t>Jason goes to the park.</a:t>
            </a:r>
          </a:p>
        </p:txBody>
      </p:sp>
    </p:spTree>
    <p:extLst>
      <p:ext uri="{BB962C8B-B14F-4D97-AF65-F5344CB8AC3E}">
        <p14:creationId xmlns:p14="http://schemas.microsoft.com/office/powerpoint/2010/main" val="170181753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Click="0">
        <p15:prstTrans prst="origami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</TotalTime>
  <Words>220</Words>
  <Application>Microsoft Office PowerPoint</Application>
  <PresentationFormat>Широкоэкранный</PresentationFormat>
  <Paragraphs>65</Paragraphs>
  <Slides>12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8" baseType="lpstr">
      <vt:lpstr>AngsanaUPC</vt:lpstr>
      <vt:lpstr>Arial</vt:lpstr>
      <vt:lpstr>Calibri</vt:lpstr>
      <vt:lpstr>Calibri Light</vt:lpstr>
      <vt:lpstr>Edwardian Script ITC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Папахина</dc:creator>
  <cp:lastModifiedBy>Папахина</cp:lastModifiedBy>
  <cp:revision>7</cp:revision>
  <dcterms:created xsi:type="dcterms:W3CDTF">2021-11-03T16:28:52Z</dcterms:created>
  <dcterms:modified xsi:type="dcterms:W3CDTF">2021-11-04T09:42:51Z</dcterms:modified>
</cp:coreProperties>
</file>