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5435-B34D-49EE-BBA4-D1862D6857A9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12EE8-7C3A-4E68-B3A3-6580D28C4E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Student tells about any boy in the picture without</a:t>
            </a:r>
            <a:r>
              <a:rPr lang="en-US" baseline="0" dirty="0" smtClean="0"/>
              <a:t> saying his name. He is eleven. He can ride a bike. He likes pizza. What’s his name. Other students guess the name of </a:t>
            </a:r>
            <a:r>
              <a:rPr lang="en-US" baseline="0" smtClean="0"/>
              <a:t>the boy.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2EE8-7C3A-4E68-B3A3-6580D28C4E2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28.jpeg"/><Relationship Id="rId17" Type="http://schemas.openxmlformats.org/officeDocument/2006/relationships/image" Target="../media/image32.jpeg"/><Relationship Id="rId2" Type="http://schemas.openxmlformats.org/officeDocument/2006/relationships/image" Target="../media/image2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hypashield.com/images/transparent-background-boys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1523740" cy="2071678"/>
          </a:xfrm>
          <a:prstGeom prst="rect">
            <a:avLst/>
          </a:prstGeom>
          <a:noFill/>
        </p:spPr>
      </p:pic>
      <p:pic>
        <p:nvPicPr>
          <p:cNvPr id="1032" name="Picture 8" descr="https://www.pngitem.com/pimgs/m/519-5195920_school-boy-cartoon-png-transparent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0"/>
            <a:ext cx="1397367" cy="2071677"/>
          </a:xfrm>
          <a:prstGeom prst="rect">
            <a:avLst/>
          </a:prstGeom>
          <a:noFill/>
        </p:spPr>
      </p:pic>
      <p:pic>
        <p:nvPicPr>
          <p:cNvPr id="1034" name="Picture 10" descr="https://i.pinimg.com/originals/ee/44/d0/ee44d070191f308e25f4e4adaf54b9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0"/>
            <a:ext cx="1450687" cy="2071678"/>
          </a:xfrm>
          <a:prstGeom prst="rect">
            <a:avLst/>
          </a:prstGeom>
          <a:noFill/>
        </p:spPr>
      </p:pic>
      <p:pic>
        <p:nvPicPr>
          <p:cNvPr id="1038" name="Picture 14" descr="https://i.pinimg.com/originals/86/26/0b/86260b13ebc21791ba59fab9ae29f2d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0"/>
            <a:ext cx="1610729" cy="2071678"/>
          </a:xfrm>
          <a:prstGeom prst="rect">
            <a:avLst/>
          </a:prstGeom>
          <a:noFill/>
        </p:spPr>
      </p:pic>
      <p:pic>
        <p:nvPicPr>
          <p:cNvPr id="1040" name="Picture 16" descr="https://ds05.infourok.ru/uploads/ex/0147/000e459e-cd437137/hello_html_3a0af44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0"/>
            <a:ext cx="857256" cy="1922097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357430"/>
            <a:ext cx="9039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71876"/>
            <a:ext cx="15117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143512"/>
            <a:ext cx="13681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32" y="221455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2214554"/>
            <a:ext cx="5214974" cy="9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 descr="https://www.sportspng.com/images/0/5fd8a3940d37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3214686"/>
            <a:ext cx="1285884" cy="871990"/>
          </a:xfrm>
          <a:prstGeom prst="rect">
            <a:avLst/>
          </a:prstGeom>
          <a:noFill/>
        </p:spPr>
      </p:pic>
      <p:pic>
        <p:nvPicPr>
          <p:cNvPr id="18" name="Picture 23" descr="https://www.sportspng.com/images/0/5fd8a3940d37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3214686"/>
            <a:ext cx="1285884" cy="871990"/>
          </a:xfrm>
          <a:prstGeom prst="rect">
            <a:avLst/>
          </a:prstGeom>
          <a:noFill/>
        </p:spPr>
      </p:pic>
      <p:pic>
        <p:nvPicPr>
          <p:cNvPr id="1049" name="Picture 25" descr="https://101clipart.com/wp-content/uploads/16/Picture%20Of%20A%20Cartoon%20Horse%202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43240" y="3143248"/>
            <a:ext cx="1000132" cy="878865"/>
          </a:xfrm>
          <a:prstGeom prst="rect">
            <a:avLst/>
          </a:prstGeom>
          <a:noFill/>
        </p:spPr>
      </p:pic>
      <p:pic>
        <p:nvPicPr>
          <p:cNvPr id="20" name="Picture 25" descr="https://101clipart.com/wp-content/uploads/16/Picture%20Of%20A%20Cartoon%20Horse%202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72" y="3143248"/>
            <a:ext cx="1000132" cy="878865"/>
          </a:xfrm>
          <a:prstGeom prst="rect">
            <a:avLst/>
          </a:prstGeom>
          <a:noFill/>
        </p:spPr>
      </p:pic>
      <p:pic>
        <p:nvPicPr>
          <p:cNvPr id="1051" name="Picture 27" descr="https://www.clipartmax.com/png/full/168-1689928_vector-children-swimming-child-swimming-vecto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72198" y="3357562"/>
            <a:ext cx="1378676" cy="671753"/>
          </a:xfrm>
          <a:prstGeom prst="rect">
            <a:avLst/>
          </a:prstGeom>
          <a:noFill/>
        </p:spPr>
      </p:pic>
      <p:pic>
        <p:nvPicPr>
          <p:cNvPr id="1055" name="Picture 31" descr="https://www.pngitem.com/pimgs/m/181-1814144_ice-cream-cone-png-free-images-toppng-clip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14480" y="4714884"/>
            <a:ext cx="1049303" cy="1428760"/>
          </a:xfrm>
          <a:prstGeom prst="rect">
            <a:avLst/>
          </a:prstGeom>
          <a:noFill/>
        </p:spPr>
      </p:pic>
      <p:pic>
        <p:nvPicPr>
          <p:cNvPr id="1057" name="Picture 33" descr="https://www.pinclipart.com/picdir/big/531-5317319_burger-cartoon-png-clipar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28926" y="4786322"/>
            <a:ext cx="1285884" cy="1051853"/>
          </a:xfrm>
          <a:prstGeom prst="rect">
            <a:avLst/>
          </a:prstGeom>
          <a:noFill/>
        </p:spPr>
      </p:pic>
      <p:pic>
        <p:nvPicPr>
          <p:cNvPr id="1059" name="Picture 35" descr="https://www.vippng.com/png/full/127-1274684_-pizza-soleil-food-cartoon-food-stickers-menu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29124" y="4929198"/>
            <a:ext cx="1643074" cy="913033"/>
          </a:xfrm>
          <a:prstGeom prst="rect">
            <a:avLst/>
          </a:prstGeom>
          <a:noFill/>
        </p:spPr>
      </p:pic>
      <p:pic>
        <p:nvPicPr>
          <p:cNvPr id="26" name="Picture 33" descr="https://www.pinclipart.com/picdir/big/531-5317319_burger-cartoon-png-clipar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15074" y="4857760"/>
            <a:ext cx="1285884" cy="1051853"/>
          </a:xfrm>
          <a:prstGeom prst="rect">
            <a:avLst/>
          </a:prstGeom>
          <a:noFill/>
        </p:spPr>
      </p:pic>
      <p:pic>
        <p:nvPicPr>
          <p:cNvPr id="27" name="Picture 35" descr="https://www.vippng.com/png/full/127-1274684_-pizza-soleil-food-cartoon-food-stickers-menu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26" y="4929198"/>
            <a:ext cx="1643074" cy="913033"/>
          </a:xfrm>
          <a:prstGeom prst="rect">
            <a:avLst/>
          </a:prstGeom>
          <a:noFill/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71670" y="2071678"/>
            <a:ext cx="500066" cy="29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428992" y="2000240"/>
            <a:ext cx="571504" cy="3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786314" y="2000240"/>
            <a:ext cx="571504" cy="3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286511" y="2020358"/>
            <a:ext cx="688189" cy="3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715272" y="2000240"/>
            <a:ext cx="6319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i.pinimg.com/originals/b6/20/5a/b6205a4784a36d7a3e0d59b8a97ae3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0"/>
            <a:ext cx="1443533" cy="2000240"/>
          </a:xfrm>
          <a:prstGeom prst="rect">
            <a:avLst/>
          </a:prstGeom>
          <a:noFill/>
        </p:spPr>
      </p:pic>
      <p:pic>
        <p:nvPicPr>
          <p:cNvPr id="14346" name="Picture 10" descr="https://www.pngkey.com/png/full/527-5278573_student-cartoon-clip-art-female-student-cart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0"/>
            <a:ext cx="1285884" cy="2056996"/>
          </a:xfrm>
          <a:prstGeom prst="rect">
            <a:avLst/>
          </a:prstGeom>
          <a:noFill/>
        </p:spPr>
      </p:pic>
      <p:pic>
        <p:nvPicPr>
          <p:cNvPr id="14348" name="Picture 12" descr="https://clip.inspirational-e-quotes.com/sites/default/files/clipart/175174/images-cartoon-girl-175174-534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-78333"/>
            <a:ext cx="928694" cy="2225763"/>
          </a:xfrm>
          <a:prstGeom prst="rect">
            <a:avLst/>
          </a:prstGeom>
          <a:noFill/>
        </p:spPr>
      </p:pic>
      <p:pic>
        <p:nvPicPr>
          <p:cNvPr id="14350" name="Picture 14" descr="https://www.pngitem.com/pimgs/m/150-1500023_teen-clipart-teenager-cartoon-teenage-girl-clipart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1871824" cy="2000240"/>
          </a:xfrm>
          <a:prstGeom prst="rect">
            <a:avLst/>
          </a:prstGeom>
          <a:noFill/>
        </p:spPr>
      </p:pic>
      <p:pic>
        <p:nvPicPr>
          <p:cNvPr id="14352" name="Picture 16" descr="https://www.kindpng.com/picc/m/352-3527491_-soloveika-little-girl-c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0"/>
            <a:ext cx="2043170" cy="2071678"/>
          </a:xfrm>
          <a:prstGeom prst="rect">
            <a:avLst/>
          </a:prstGeom>
          <a:noFill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357430"/>
            <a:ext cx="9039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221455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2214554"/>
            <a:ext cx="5214974" cy="92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4" name="Picture 18" descr="https://www.pinclipart.com/picdir/big/5-56550_patricks-day-and-happy-spring-to-all-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3" y="3071810"/>
            <a:ext cx="1143008" cy="1206341"/>
          </a:xfrm>
          <a:prstGeom prst="rect">
            <a:avLst/>
          </a:prstGeom>
          <a:noFill/>
        </p:spPr>
      </p:pic>
      <p:pic>
        <p:nvPicPr>
          <p:cNvPr id="18" name="Picture 18" descr="https://www.pinclipart.com/picdir/big/5-56550_patricks-day-and-happy-spring-to-all-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9" y="3071810"/>
            <a:ext cx="1143008" cy="1206341"/>
          </a:xfrm>
          <a:prstGeom prst="rect">
            <a:avLst/>
          </a:prstGeom>
          <a:noFill/>
        </p:spPr>
      </p:pic>
      <p:pic>
        <p:nvPicPr>
          <p:cNvPr id="19" name="Picture 27" descr="https://www.clipartmax.com/png/full/168-1689928_vector-children-swimming-child-swimming-vec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3357562"/>
            <a:ext cx="1378676" cy="671753"/>
          </a:xfrm>
          <a:prstGeom prst="rect">
            <a:avLst/>
          </a:prstGeom>
          <a:noFill/>
        </p:spPr>
      </p:pic>
      <p:pic>
        <p:nvPicPr>
          <p:cNvPr id="20" name="Picture 27" descr="https://www.clipartmax.com/png/full/168-1689928_vector-children-swimming-child-swimming-vec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3357562"/>
            <a:ext cx="1378676" cy="671753"/>
          </a:xfrm>
          <a:prstGeom prst="rect">
            <a:avLst/>
          </a:prstGeom>
          <a:noFill/>
        </p:spPr>
      </p:pic>
      <p:pic>
        <p:nvPicPr>
          <p:cNvPr id="14356" name="Picture 20" descr="https://pbs.twimg.com/media/D9nQ0jkWkAU8C0j.jpg:lar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3143248"/>
            <a:ext cx="1274397" cy="1357322"/>
          </a:xfrm>
          <a:prstGeom prst="rect">
            <a:avLst/>
          </a:prstGeom>
          <a:noFill/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" y="3571876"/>
            <a:ext cx="158844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072074"/>
            <a:ext cx="1500166" cy="5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1" descr="https://www.pngitem.com/pimgs/m/181-1814144_ice-cream-cone-png-free-images-toppng-clip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14480" y="4714884"/>
            <a:ext cx="1049303" cy="1428760"/>
          </a:xfrm>
          <a:prstGeom prst="rect">
            <a:avLst/>
          </a:prstGeom>
          <a:noFill/>
        </p:spPr>
      </p:pic>
      <p:pic>
        <p:nvPicPr>
          <p:cNvPr id="25" name="Picture 31" descr="https://www.pngitem.com/pimgs/m/181-1814144_ice-cream-cone-png-free-images-toppng-clip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7752" y="4786322"/>
            <a:ext cx="1049303" cy="1428760"/>
          </a:xfrm>
          <a:prstGeom prst="rect">
            <a:avLst/>
          </a:prstGeom>
          <a:noFill/>
        </p:spPr>
      </p:pic>
      <p:pic>
        <p:nvPicPr>
          <p:cNvPr id="14360" name="Picture 24" descr="https://www.pngitem.com/pimgs/m/212-2127143_ice-cream-cupcake-chocolate-cake-sundae-clipart-muffi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9586" y="4857760"/>
            <a:ext cx="922569" cy="1160721"/>
          </a:xfrm>
          <a:prstGeom prst="rect">
            <a:avLst/>
          </a:prstGeom>
          <a:noFill/>
        </p:spPr>
      </p:pic>
      <p:pic>
        <p:nvPicPr>
          <p:cNvPr id="14364" name="Picture 28" descr="https://hovvy.ru/images/cat/b/fe/fea5de60-dc46-11e8-817c-002590e5df0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43240" y="4857760"/>
            <a:ext cx="1142984" cy="1142984"/>
          </a:xfrm>
          <a:prstGeom prst="rect">
            <a:avLst/>
          </a:prstGeom>
          <a:noFill/>
        </p:spPr>
      </p:pic>
      <p:pic>
        <p:nvPicPr>
          <p:cNvPr id="29" name="Picture 28" descr="https://hovvy.ru/images/cat/b/fe/fea5de60-dc46-11e8-817c-002590e5df0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00826" y="4929198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42</Words>
  <PresentationFormat>Экран (4:3)</PresentationFormat>
  <Paragraphs>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3</cp:revision>
  <dcterms:created xsi:type="dcterms:W3CDTF">2021-07-13T13:26:59Z</dcterms:created>
  <dcterms:modified xsi:type="dcterms:W3CDTF">2021-07-20T13:54:24Z</dcterms:modified>
</cp:coreProperties>
</file>