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69" r:id="rId2"/>
    <p:sldId id="1212" r:id="rId3"/>
    <p:sldId id="1213" r:id="rId4"/>
    <p:sldId id="1064" r:id="rId5"/>
    <p:sldId id="1070" r:id="rId6"/>
    <p:sldId id="121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.6" id="{9AF1D1BE-7D8A-4C57-9897-537C1F53D8CF}">
          <p14:sldIdLst>
            <p14:sldId id="1069"/>
            <p14:sldId id="1212"/>
            <p14:sldId id="1213"/>
            <p14:sldId id="1064"/>
            <p14:sldId id="1070"/>
            <p14:sldId id="1214"/>
          </p14:sldIdLst>
        </p14:section>
        <p14:section name="Раздел по умолчанию" id="{50BA5FDB-22D4-40A1-963C-74C66B49717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1C3D7-2459-4607-B277-903B5DF05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2C2E8F-42D7-44EB-B3F9-4B88BA702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6A63C9-42A9-4697-BD05-3063ED0C3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9037-E647-45DF-A32D-40FE498F66F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F6F053-A1B5-4F27-A5B3-884345024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F2B37-55EB-43B9-BCCB-4DFA065B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5FC0-581D-428A-B3F4-9D4AA6151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062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E037E-E95B-4A0A-ADF2-C6452F24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76D7B6-3E7E-46E0-A408-8FEAA7449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32F75-825F-45D8-8442-72396589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9037-E647-45DF-A32D-40FE498F66F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B494EF-8EE6-41CA-ACB9-DA28B4DA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64F25B-EC95-452B-85A2-20CB5778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5FC0-581D-428A-B3F4-9D4AA6151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53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F026F95-167D-4176-9B1F-EA42E7C2D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F54471-9DB2-409D-AEC4-3EAF3F93C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120AE-1936-4A44-92BF-CD24704B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9037-E647-45DF-A32D-40FE498F66F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059505-010A-4C82-B3BF-5CE77B32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5DA6B8-DC71-424D-91E6-FE420741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5FC0-581D-428A-B3F4-9D4AA6151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401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54FCE-CDE9-42F9-A035-6C0DE9B4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6BC720-8CA6-4A38-96BC-DCAD8A57F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595F3D-2A10-4726-BD56-A308B38C3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9037-E647-45DF-A32D-40FE498F66F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656E86-B0E6-4039-937C-778F823D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4D5CF4-AFA1-4E7F-9CA3-7AFE0ACA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5FC0-581D-428A-B3F4-9D4AA6151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21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E00ED-3ED6-4310-93EF-1D513B95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3E54EF-76AC-4BCE-8613-0F96A2CD8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1FCD1E-9082-4AB2-A639-58139404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9037-E647-45DF-A32D-40FE498F66F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F2EA6D-371B-4AC9-8773-ED2FD762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3949A5-5CC7-4C54-B17E-BF354B8A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5FC0-581D-428A-B3F4-9D4AA6151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72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433AF-5D26-405D-8A62-706DA8D57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86D98-4004-4772-A4E0-3E004FFB4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3DA723-ECE8-4176-9986-C5E99CA3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5ABBCC-5E0C-4B4C-9272-EDE026E6F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9037-E647-45DF-A32D-40FE498F66F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3CD89D-54C9-4808-9A87-42CEC7E61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45C53F-1104-4F7E-B282-E8BB8C3BC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5FC0-581D-428A-B3F4-9D4AA6151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222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DB039-A807-407B-9F79-E67DA8C23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B7D25A-BAC1-4394-A89F-EE398717F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6A9C1A-4005-492F-AB28-F8C6F3A75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1467BC-76EF-4C2D-98EA-7FE5F0C32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E7DF4D-E70E-449D-82AE-7EC020E91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71A994-AC50-4F22-88F5-CEA4165B6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9037-E647-45DF-A32D-40FE498F66F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BBD718-CEEC-4674-BF03-0BF90489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E06C33-704D-471A-BC9C-E059B509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5FC0-581D-428A-B3F4-9D4AA6151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446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93BF0-454E-4A34-AB5D-80DFA5C72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AA6F1E-BDEF-4312-A372-4D1042C44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9037-E647-45DF-A32D-40FE498F66F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04AC07-F3EB-45D3-84F0-4A9A957E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3C0442-C44B-4E32-965B-1E920171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5FC0-581D-428A-B3F4-9D4AA6151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075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B9D1E4-561D-423D-AE60-F196E0207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9037-E647-45DF-A32D-40FE498F66F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33DCB0-761F-41AF-B648-0D31A7D7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AB9B39-3B69-4A31-BEDB-28CEEBEF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5FC0-581D-428A-B3F4-9D4AA6151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930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237B4-561E-44CB-89AD-557B6B1B5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B40E2A-11D6-4A47-B2D0-2177083CB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85A55D-5E01-44F4-9C90-B42D0327F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057A46-514D-48FC-B2D6-298843C2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9037-E647-45DF-A32D-40FE498F66F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978906-81F2-467E-94EA-CDCC78AC2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BB99CF-4A5C-4765-835D-54A9A845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5FC0-581D-428A-B3F4-9D4AA6151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990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98AB3-9BEA-4598-A8C1-330F5F391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4BC1717-D2E5-4697-959B-FFD716A529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8415D7-A37F-457F-B468-5BAB80E66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E57A9D-5C64-4B5F-8C91-7EBD19167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9037-E647-45DF-A32D-40FE498F66F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E13F87-468C-42E9-BB56-66E5627A7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107645-0A58-4BBF-B9DD-E86809C8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5FC0-581D-428A-B3F4-9D4AA6151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80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38FDE-3F33-43A3-A0A3-9B6379748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23184B-536B-49DC-87C2-55789C22E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C81FAF-7E08-4A3F-BC17-AFA210B83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C9037-E647-45DF-A32D-40FE498F66F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1FD259-178D-4FD0-89EA-8D974C8B0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2898A6-8840-40B4-961E-46448D1BD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95FC0-581D-428A-B3F4-9D4AA6151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36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vk.com/englishtutorforteens" TargetMode="External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hyperlink" Target="https://vk.com/englishtutorforteen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k.com/englishtutorforteen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k.com/englishtutorforteen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k.com/englishtutorforteen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6CC294-7580-4882-8FBD-7497EF3345CF}"/>
              </a:ext>
            </a:extLst>
          </p:cNvPr>
          <p:cNvSpPr/>
          <p:nvPr/>
        </p:nvSpPr>
        <p:spPr>
          <a:xfrm>
            <a:off x="0" y="-92302"/>
            <a:ext cx="12192000" cy="6964370"/>
          </a:xfrm>
          <a:prstGeom prst="rect">
            <a:avLst/>
          </a:prstGeom>
          <a:solidFill>
            <a:srgbClr val="A3D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CDA7330-0814-43D3-9BDD-080A48E6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89" y="-92302"/>
            <a:ext cx="4703872" cy="7055809"/>
          </a:xfrm>
          <a:prstGeom prst="rect">
            <a:avLst/>
          </a:prstGeom>
          <a:noFill/>
          <a:ln w="28575">
            <a:solidFill>
              <a:srgbClr val="E85037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3"/>
            <a:extLst>
              <a:ext uri="{FF2B5EF4-FFF2-40B4-BE49-F238E27FC236}">
                <a16:creationId xmlns:a16="http://schemas.microsoft.com/office/drawing/2014/main" id="{BA83D009-B73D-48B4-88B2-8B68730B84DE}"/>
              </a:ext>
            </a:extLst>
          </p:cNvPr>
          <p:cNvSpPr/>
          <p:nvPr/>
        </p:nvSpPr>
        <p:spPr>
          <a:xfrm>
            <a:off x="10536072" y="6398858"/>
            <a:ext cx="15480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2631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45262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7894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90525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131570" algn="l" defTabSz="45262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1357884" algn="l" defTabSz="45262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1584198" algn="l" defTabSz="45262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1810512" algn="l" defTabSz="45262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Edwardian Script ITC" panose="030303020407070D0804" pitchFamily="66" charset="0"/>
              </a:rPr>
              <a:t>IrinaPapakhina</a:t>
            </a:r>
            <a:endParaRPr lang="ru-RU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3B42A3-BC87-4E90-9352-70C5F087E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514" y="723979"/>
            <a:ext cx="998733" cy="684171"/>
          </a:xfrm>
          <a:prstGeom prst="rect">
            <a:avLst/>
          </a:prstGeom>
          <a:ln w="19050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CEB90C-DA8F-4BFF-A95D-3570D5D8A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7083" y="3129670"/>
            <a:ext cx="2321484" cy="305932"/>
          </a:xfrm>
          <a:prstGeom prst="rect">
            <a:avLst/>
          </a:prstGeom>
          <a:ln w="19050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0042F7-A319-4E1A-BF25-692A264503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1473" y="3628282"/>
            <a:ext cx="1992704" cy="323423"/>
          </a:xfrm>
          <a:prstGeom prst="rect">
            <a:avLst/>
          </a:prstGeom>
          <a:ln w="19050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4E4C148-DB2A-44F8-B6A0-44F74B9975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3350" y="1766832"/>
            <a:ext cx="2748950" cy="1008446"/>
          </a:xfrm>
          <a:prstGeom prst="rect">
            <a:avLst/>
          </a:prstGeom>
          <a:ln w="19050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6875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A51096E-0375-40A9-91C2-ADDD0A11800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A633F400-7824-487D-8C72-0F5D5219382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A3D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hlinkClick r:id="rId4"/>
              <a:extLst>
                <a:ext uri="{FF2B5EF4-FFF2-40B4-BE49-F238E27FC236}">
                  <a16:creationId xmlns:a16="http://schemas.microsoft.com/office/drawing/2014/main" id="{366AA8D3-9ED9-49AE-B9C5-65D7790D9269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4061A1FE-F5E1-4F8A-AC86-3E4C4D6D8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813" r="4213" b="21694"/>
          <a:stretch/>
        </p:blipFill>
        <p:spPr bwMode="auto">
          <a:xfrm>
            <a:off x="275205" y="22606"/>
            <a:ext cx="11641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84FEF1-5627-48A7-81AF-644F6564FF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9" b="3709"/>
          <a:stretch/>
        </p:blipFill>
        <p:spPr>
          <a:xfrm>
            <a:off x="876882" y="2351112"/>
            <a:ext cx="3854197" cy="2377381"/>
          </a:xfrm>
          <a:prstGeom prst="rect">
            <a:avLst/>
          </a:prstGeom>
          <a:ln w="28575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ED6748A-CFC3-488D-9ED9-182543F24F06}"/>
              </a:ext>
            </a:extLst>
          </p:cNvPr>
          <p:cNvSpPr/>
          <p:nvPr/>
        </p:nvSpPr>
        <p:spPr>
          <a:xfrm>
            <a:off x="3942814" y="179398"/>
            <a:ext cx="4306372" cy="1754326"/>
          </a:xfrm>
          <a:prstGeom prst="rect">
            <a:avLst/>
          </a:prstGeom>
          <a:solidFill>
            <a:schemeClr val="bg1"/>
          </a:solidFill>
          <a:ln>
            <a:solidFill>
              <a:srgbClr val="E8503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Look at the photos.</a:t>
            </a:r>
          </a:p>
          <a:p>
            <a:r>
              <a:rPr lang="en-US" i="1" dirty="0">
                <a:ln w="0"/>
              </a:rPr>
              <a:t>1. GUESS!</a:t>
            </a:r>
          </a:p>
          <a:p>
            <a:r>
              <a:rPr lang="en-US" i="1" dirty="0">
                <a:ln w="0"/>
              </a:rPr>
              <a:t>Are these people friends or family members.</a:t>
            </a:r>
          </a:p>
          <a:p>
            <a:endParaRPr lang="en-US" i="1" dirty="0">
              <a:ln w="0"/>
            </a:endParaRPr>
          </a:p>
          <a:p>
            <a:r>
              <a:rPr lang="en-US" i="1" dirty="0">
                <a:ln w="0"/>
              </a:rPr>
              <a:t>2. Listen to the audio.</a:t>
            </a:r>
          </a:p>
          <a:p>
            <a:r>
              <a:rPr lang="en-US" i="1" dirty="0">
                <a:ln w="0"/>
              </a:rPr>
              <a:t>Which photo it is about?</a:t>
            </a:r>
          </a:p>
        </p:txBody>
      </p:sp>
      <p:pic>
        <p:nvPicPr>
          <p:cNvPr id="4" name="1_30">
            <a:hlinkClick r:id="" action="ppaction://media"/>
            <a:extLst>
              <a:ext uri="{FF2B5EF4-FFF2-40B4-BE49-F238E27FC236}">
                <a16:creationId xmlns:a16="http://schemas.microsoft.com/office/drawing/2014/main" id="{2231418A-DD91-4ABE-B8DB-83664B80798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145" end="74340.510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3407" y="2369746"/>
            <a:ext cx="609600" cy="609600"/>
          </a:xfrm>
          <a:prstGeom prst="rect">
            <a:avLst/>
          </a:prstGeom>
          <a:solidFill>
            <a:srgbClr val="E8503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2724E07-D6E7-41F3-984D-EB492FE71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86" y="2369746"/>
            <a:ext cx="3566072" cy="2377381"/>
          </a:xfrm>
          <a:prstGeom prst="rect">
            <a:avLst/>
          </a:prstGeom>
          <a:noFill/>
          <a:ln w="28575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825C155-791D-43D2-9D94-141FF5414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915" y="3539802"/>
            <a:ext cx="3168584" cy="2697730"/>
          </a:xfrm>
          <a:prstGeom prst="rect">
            <a:avLst/>
          </a:prstGeom>
          <a:noFill/>
          <a:ln w="28575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907AE862-289A-497C-BDE3-BCCB7A1C83BE}"/>
              </a:ext>
            </a:extLst>
          </p:cNvPr>
          <p:cNvSpPr/>
          <p:nvPr/>
        </p:nvSpPr>
        <p:spPr>
          <a:xfrm>
            <a:off x="922407" y="2385639"/>
            <a:ext cx="451168" cy="407572"/>
          </a:xfrm>
          <a:prstGeom prst="ellipse">
            <a:avLst/>
          </a:prstGeom>
          <a:ln w="28575">
            <a:solidFill>
              <a:srgbClr val="E8503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  <a:endParaRPr lang="ru-RU" sz="2400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1062CF13-D132-47DE-AB19-572456065411}"/>
              </a:ext>
            </a:extLst>
          </p:cNvPr>
          <p:cNvSpPr/>
          <p:nvPr/>
        </p:nvSpPr>
        <p:spPr>
          <a:xfrm>
            <a:off x="4563596" y="3579048"/>
            <a:ext cx="451168" cy="407572"/>
          </a:xfrm>
          <a:prstGeom prst="ellipse">
            <a:avLst/>
          </a:prstGeom>
          <a:ln w="28575">
            <a:solidFill>
              <a:srgbClr val="E8503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  <a:endParaRPr lang="ru-RU" sz="2400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EFA55B1-3FED-43B4-88D4-87AA14A7EE7E}"/>
              </a:ext>
            </a:extLst>
          </p:cNvPr>
          <p:cNvSpPr/>
          <p:nvPr/>
        </p:nvSpPr>
        <p:spPr>
          <a:xfrm>
            <a:off x="7630353" y="2397362"/>
            <a:ext cx="451168" cy="407572"/>
          </a:xfrm>
          <a:prstGeom prst="ellipse">
            <a:avLst/>
          </a:prstGeom>
          <a:ln w="28575">
            <a:solidFill>
              <a:srgbClr val="E8503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30344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4573DD4-DAE0-451A-89A0-252518C716A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CD661D28-108F-4996-9BA9-CE95A4F1793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A3D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hlinkClick r:id="rId4"/>
              <a:extLst>
                <a:ext uri="{FF2B5EF4-FFF2-40B4-BE49-F238E27FC236}">
                  <a16:creationId xmlns:a16="http://schemas.microsoft.com/office/drawing/2014/main" id="{78E28494-2BF8-4DDA-BA51-01522F4347A0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256848-26BF-4C4F-9FF8-C7F916B0D02F}"/>
              </a:ext>
            </a:extLst>
          </p:cNvPr>
          <p:cNvSpPr/>
          <p:nvPr/>
        </p:nvSpPr>
        <p:spPr>
          <a:xfrm>
            <a:off x="6121465" y="2011748"/>
            <a:ext cx="4014946" cy="369332"/>
          </a:xfrm>
          <a:prstGeom prst="rect">
            <a:avLst/>
          </a:prstGeom>
          <a:solidFill>
            <a:schemeClr val="bg1"/>
          </a:solidFill>
          <a:ln>
            <a:solidFill>
              <a:srgbClr val="E8503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Listen again and complete the sentences.</a:t>
            </a:r>
          </a:p>
        </p:txBody>
      </p:sp>
      <p:pic>
        <p:nvPicPr>
          <p:cNvPr id="6" name="1_30">
            <a:hlinkClick r:id="" action="ppaction://media"/>
            <a:extLst>
              <a:ext uri="{FF2B5EF4-FFF2-40B4-BE49-F238E27FC236}">
                <a16:creationId xmlns:a16="http://schemas.microsoft.com/office/drawing/2014/main" id="{ADDF8C0C-009D-46D6-B47E-727B70A0C9A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145" end="74340.5102"/>
                  <p14:bmkLst>
                    <p14:bmk name="Закладка 1" time="37996.95"/>
                    <p14:bmk name="Закладка 2" time="41786.9498"/>
                    <p14:bmk name="Закладка 3" time="43846.9289"/>
                    <p14:bmk name="Закладка 4" time="46436.9289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33956" y="1268537"/>
            <a:ext cx="609600" cy="609600"/>
          </a:xfrm>
          <a:prstGeom prst="rect">
            <a:avLst/>
          </a:prstGeom>
          <a:solidFill>
            <a:srgbClr val="E8503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4BC3065-5467-47D6-87F8-C4027A9FF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77" y="2196414"/>
            <a:ext cx="4202159" cy="3577715"/>
          </a:xfrm>
          <a:prstGeom prst="rect">
            <a:avLst/>
          </a:prstGeom>
          <a:noFill/>
          <a:ln w="28575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B14A17E-1704-4D61-B1DD-A27FF29126C7}"/>
              </a:ext>
            </a:extLst>
          </p:cNvPr>
          <p:cNvSpPr/>
          <p:nvPr/>
        </p:nvSpPr>
        <p:spPr>
          <a:xfrm>
            <a:off x="5721805" y="2861886"/>
            <a:ext cx="4814267" cy="224676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en-US" sz="2000" dirty="0">
                <a:ln w="0"/>
              </a:rPr>
              <a:t>The boy’s name is __________.</a:t>
            </a:r>
          </a:p>
          <a:p>
            <a:pPr marL="514350" indent="-514350">
              <a:buAutoNum type="arabicPeriod"/>
            </a:pPr>
            <a:r>
              <a:rPr lang="en-US" sz="2000" dirty="0">
                <a:ln w="0"/>
              </a:rPr>
              <a:t>The girl in the picture is his best friend. </a:t>
            </a:r>
          </a:p>
          <a:p>
            <a:r>
              <a:rPr lang="en-US" sz="2000" dirty="0">
                <a:ln w="0"/>
              </a:rPr>
              <a:t>         She is his ___________ too.</a:t>
            </a:r>
          </a:p>
          <a:p>
            <a:r>
              <a:rPr lang="en-US" sz="2000" cap="none" spc="0" dirty="0">
                <a:ln w="0"/>
                <a:solidFill>
                  <a:schemeClr val="tx1"/>
                </a:solidFill>
              </a:rPr>
              <a:t>5.      The girl’s name is __________.</a:t>
            </a:r>
          </a:p>
          <a:p>
            <a:r>
              <a:rPr lang="en-US" sz="2000" dirty="0">
                <a:ln w="0"/>
              </a:rPr>
              <a:t>6.      She is __________.</a:t>
            </a:r>
          </a:p>
          <a:p>
            <a:r>
              <a:rPr lang="en-US" sz="2000" cap="none" spc="0" dirty="0">
                <a:ln w="0"/>
                <a:solidFill>
                  <a:schemeClr val="tx1"/>
                </a:solidFill>
              </a:rPr>
              <a:t>7.      She is from __________.</a:t>
            </a:r>
          </a:p>
          <a:p>
            <a:r>
              <a:rPr lang="en-US" sz="2000" dirty="0">
                <a:ln w="0"/>
              </a:rPr>
              <a:t>8.      Now she is in  __________.</a:t>
            </a:r>
            <a:endParaRPr lang="en-US" sz="200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71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E21338A-B03E-4FB7-8C36-8261E2D212A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0A7B2F9-7AD5-4632-97DF-C62327351B6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A3D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hlinkClick r:id="rId2"/>
              <a:extLst>
                <a:ext uri="{FF2B5EF4-FFF2-40B4-BE49-F238E27FC236}">
                  <a16:creationId xmlns:a16="http://schemas.microsoft.com/office/drawing/2014/main" id="{17453DD1-3DFE-46F5-85F1-FD75B5A158DD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B8B30B49-E3A0-4E33-B0C0-9B9E2D69B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813" r="4213" b="21694"/>
          <a:stretch/>
        </p:blipFill>
        <p:spPr bwMode="auto">
          <a:xfrm>
            <a:off x="275205" y="0"/>
            <a:ext cx="11641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4351068-2AC4-4035-9973-E099E8E92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426" y="1017013"/>
            <a:ext cx="5937149" cy="3525680"/>
          </a:xfrm>
          <a:prstGeom prst="rect">
            <a:avLst/>
          </a:prstGeom>
          <a:ln w="28575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521E56F5-2016-48AB-80E0-5D6B78280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883" y="4624724"/>
            <a:ext cx="5937149" cy="1657232"/>
          </a:xfrm>
          <a:prstGeom prst="rect">
            <a:avLst/>
          </a:prstGeom>
          <a:ln w="28575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E1DC862-3B16-463D-B742-740E9877710D}"/>
              </a:ext>
            </a:extLst>
          </p:cNvPr>
          <p:cNvSpPr/>
          <p:nvPr/>
        </p:nvSpPr>
        <p:spPr>
          <a:xfrm>
            <a:off x="4159476" y="505235"/>
            <a:ext cx="3873048" cy="369332"/>
          </a:xfrm>
          <a:prstGeom prst="rect">
            <a:avLst/>
          </a:prstGeom>
          <a:solidFill>
            <a:schemeClr val="bg1"/>
          </a:solidFill>
          <a:ln>
            <a:solidFill>
              <a:srgbClr val="E8503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Read Jen’s blog and complete the table.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B3B21A6-C9E8-46C8-BA03-2EE729AF43C6}"/>
              </a:ext>
            </a:extLst>
          </p:cNvPr>
          <p:cNvSpPr/>
          <p:nvPr/>
        </p:nvSpPr>
        <p:spPr>
          <a:xfrm>
            <a:off x="5348028" y="5162844"/>
            <a:ext cx="804244" cy="340102"/>
          </a:xfrm>
          <a:prstGeom prst="roundRect">
            <a:avLst/>
          </a:prstGeom>
          <a:solidFill>
            <a:srgbClr val="A3D3A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28E0A3F-54C0-4EE3-81BF-E0A7698014FF}"/>
              </a:ext>
            </a:extLst>
          </p:cNvPr>
          <p:cNvSpPr/>
          <p:nvPr/>
        </p:nvSpPr>
        <p:spPr>
          <a:xfrm>
            <a:off x="6287590" y="5162844"/>
            <a:ext cx="1323032" cy="314847"/>
          </a:xfrm>
          <a:prstGeom prst="roundRect">
            <a:avLst/>
          </a:prstGeom>
          <a:solidFill>
            <a:srgbClr val="A3D3A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BDACDF8-040E-4974-95BB-0D01F2F70B01}"/>
              </a:ext>
            </a:extLst>
          </p:cNvPr>
          <p:cNvSpPr/>
          <p:nvPr/>
        </p:nvSpPr>
        <p:spPr>
          <a:xfrm>
            <a:off x="4403147" y="5633177"/>
            <a:ext cx="804244" cy="528471"/>
          </a:xfrm>
          <a:prstGeom prst="roundRect">
            <a:avLst/>
          </a:prstGeom>
          <a:solidFill>
            <a:srgbClr val="A3D3A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006EC18-0915-483B-9D24-89AE91FCF49D}"/>
              </a:ext>
            </a:extLst>
          </p:cNvPr>
          <p:cNvSpPr/>
          <p:nvPr/>
        </p:nvSpPr>
        <p:spPr>
          <a:xfrm>
            <a:off x="5344010" y="5633177"/>
            <a:ext cx="804244" cy="528471"/>
          </a:xfrm>
          <a:prstGeom prst="roundRect">
            <a:avLst/>
          </a:prstGeom>
          <a:solidFill>
            <a:srgbClr val="A3D3A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7F9518C-FD9B-4A03-B397-2FA81B286B0E}"/>
              </a:ext>
            </a:extLst>
          </p:cNvPr>
          <p:cNvSpPr/>
          <p:nvPr/>
        </p:nvSpPr>
        <p:spPr>
          <a:xfrm>
            <a:off x="7740581" y="5633177"/>
            <a:ext cx="1181686" cy="528471"/>
          </a:xfrm>
          <a:prstGeom prst="roundRect">
            <a:avLst/>
          </a:prstGeom>
          <a:solidFill>
            <a:srgbClr val="A3D3A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1" name="Рисунок 20" descr="Изображение выглядит как текст, газе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8877D68-B686-4958-B547-A262AD9B29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8" t="13134" r="4313" b="77711"/>
          <a:stretch/>
        </p:blipFill>
        <p:spPr>
          <a:xfrm>
            <a:off x="6426649" y="1231685"/>
            <a:ext cx="2744647" cy="2036350"/>
          </a:xfrm>
          <a:prstGeom prst="rect">
            <a:avLst/>
          </a:prstGeom>
          <a:ln w="28575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149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48DBFF0-5458-470A-9C53-3C1283502A1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C9DBC4D2-C1C1-4EE2-9587-74630F42582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A3D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hlinkClick r:id="rId2"/>
              <a:extLst>
                <a:ext uri="{FF2B5EF4-FFF2-40B4-BE49-F238E27FC236}">
                  <a16:creationId xmlns:a16="http://schemas.microsoft.com/office/drawing/2014/main" id="{25B607C2-0392-44EC-ADA2-1A0FF527EA3E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2D95F2B6-3AAE-41D7-80A9-083BF01EC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813" r="4213" b="21694"/>
          <a:stretch/>
        </p:blipFill>
        <p:spPr bwMode="auto">
          <a:xfrm>
            <a:off x="275205" y="0"/>
            <a:ext cx="11641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4E65D27-1701-4388-AA69-7570F78DE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403" y="2407927"/>
            <a:ext cx="5937149" cy="3525680"/>
          </a:xfrm>
          <a:prstGeom prst="rect">
            <a:avLst/>
          </a:prstGeom>
          <a:ln w="28575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6588C8E-149C-4494-B953-A6ED75F05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971" y="924393"/>
            <a:ext cx="5289006" cy="2891618"/>
          </a:xfrm>
          <a:prstGeom prst="rect">
            <a:avLst/>
          </a:prstGeom>
          <a:ln w="28575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2BAC683-E285-429A-B332-346A342FE905}"/>
              </a:ext>
            </a:extLst>
          </p:cNvPr>
          <p:cNvSpPr/>
          <p:nvPr/>
        </p:nvSpPr>
        <p:spPr>
          <a:xfrm>
            <a:off x="7310501" y="1021869"/>
            <a:ext cx="1582484" cy="923330"/>
          </a:xfrm>
          <a:prstGeom prst="rect">
            <a:avLst/>
          </a:prstGeom>
          <a:solidFill>
            <a:schemeClr val="bg1"/>
          </a:solidFill>
          <a:ln>
            <a:solidFill>
              <a:srgbClr val="E8503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Find and circle </a:t>
            </a:r>
          </a:p>
          <a:p>
            <a:pPr algn="ctr"/>
            <a:r>
              <a:rPr lang="en-US" i="1" dirty="0">
                <a:ln w="0"/>
              </a:rPr>
              <a:t>capital letters </a:t>
            </a:r>
          </a:p>
          <a:p>
            <a:pPr algn="ctr"/>
            <a:r>
              <a:rPr lang="en-US" i="1" dirty="0">
                <a:ln w="0"/>
              </a:rPr>
              <a:t>in Jen’s blog.</a:t>
            </a:r>
          </a:p>
        </p:txBody>
      </p:sp>
      <p:pic>
        <p:nvPicPr>
          <p:cNvPr id="11" name="Рисунок 10" descr="Изображение выглядит как текст, газе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E1A6155-D8F6-4DE5-BE4D-2023C22CA2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8" t="13134" r="4313" b="77711"/>
          <a:stretch/>
        </p:blipFill>
        <p:spPr>
          <a:xfrm>
            <a:off x="7194507" y="2623756"/>
            <a:ext cx="2744647" cy="2036350"/>
          </a:xfrm>
          <a:prstGeom prst="rect">
            <a:avLst/>
          </a:prstGeom>
          <a:ln w="28575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7185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48DBFF0-5458-470A-9C53-3C1283502A1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C9DBC4D2-C1C1-4EE2-9587-74630F42582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A3D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hlinkClick r:id="rId2"/>
              <a:extLst>
                <a:ext uri="{FF2B5EF4-FFF2-40B4-BE49-F238E27FC236}">
                  <a16:creationId xmlns:a16="http://schemas.microsoft.com/office/drawing/2014/main" id="{25B607C2-0392-44EC-ADA2-1A0FF527EA3E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2D95F2B6-3AAE-41D7-80A9-083BF01EC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813" r="4213" b="21694"/>
          <a:stretch/>
        </p:blipFill>
        <p:spPr bwMode="auto">
          <a:xfrm>
            <a:off x="275205" y="0"/>
            <a:ext cx="11641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4E65D27-1701-4388-AA69-7570F78DE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365" y="1391201"/>
            <a:ext cx="5937149" cy="3525680"/>
          </a:xfrm>
          <a:prstGeom prst="rect">
            <a:avLst/>
          </a:prstGeom>
          <a:ln w="28575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2BAC683-E285-429A-B332-346A342FE905}"/>
              </a:ext>
            </a:extLst>
          </p:cNvPr>
          <p:cNvSpPr/>
          <p:nvPr/>
        </p:nvSpPr>
        <p:spPr>
          <a:xfrm>
            <a:off x="3873816" y="729289"/>
            <a:ext cx="5084020" cy="369332"/>
          </a:xfrm>
          <a:prstGeom prst="rect">
            <a:avLst/>
          </a:prstGeom>
          <a:solidFill>
            <a:schemeClr val="bg1"/>
          </a:solidFill>
          <a:ln>
            <a:solidFill>
              <a:srgbClr val="E8503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Look at Jen’s blog again and write about your friend.</a:t>
            </a:r>
          </a:p>
        </p:txBody>
      </p:sp>
      <p:pic>
        <p:nvPicPr>
          <p:cNvPr id="11" name="Рисунок 10" descr="Изображение выглядит как текст, газе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E1A6155-D8F6-4DE5-BE4D-2023C22CA2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8" t="13134" r="4313" b="77711"/>
          <a:stretch/>
        </p:blipFill>
        <p:spPr>
          <a:xfrm>
            <a:off x="6574543" y="1607030"/>
            <a:ext cx="2744647" cy="2036350"/>
          </a:xfrm>
          <a:prstGeom prst="rect">
            <a:avLst/>
          </a:prstGeom>
          <a:ln w="28575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993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126</Words>
  <Application>Microsoft Office PowerPoint</Application>
  <PresentationFormat>Широкоэкранный</PresentationFormat>
  <Paragraphs>33</Paragraphs>
  <Slides>6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Edwardian Script ITC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Папахина</dc:creator>
  <cp:lastModifiedBy>Папахина</cp:lastModifiedBy>
  <cp:revision>2</cp:revision>
  <dcterms:created xsi:type="dcterms:W3CDTF">2021-10-08T06:48:18Z</dcterms:created>
  <dcterms:modified xsi:type="dcterms:W3CDTF">2021-10-08T07:00:47Z</dcterms:modified>
</cp:coreProperties>
</file>