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714511"/>
          </a:xfrm>
        </p:spPr>
        <p:txBody>
          <a:bodyPr>
            <a:normAutofit/>
          </a:bodyPr>
          <a:lstStyle/>
          <a:p>
            <a:r>
              <a:rPr lang="en-US" dirty="0" smtClean="0"/>
              <a:t>There ____ ____ tuna.</a:t>
            </a:r>
            <a:br>
              <a:rPr lang="en-US" dirty="0" smtClean="0"/>
            </a:br>
            <a:r>
              <a:rPr lang="en-US" dirty="0" smtClean="0"/>
              <a:t>There ____ ____ water.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3286124"/>
            <a:ext cx="25717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/>
          </a:bodyPr>
          <a:lstStyle/>
          <a:p>
            <a:r>
              <a:rPr lang="en-US" dirty="0" smtClean="0"/>
              <a:t>There ____ ____ biscuits.</a:t>
            </a:r>
            <a:br>
              <a:rPr lang="en-US" dirty="0" smtClean="0"/>
            </a:br>
            <a:r>
              <a:rPr lang="en-US" dirty="0" smtClean="0"/>
              <a:t>There _____ ____ bananas.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3571876"/>
            <a:ext cx="154305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4214818"/>
            <a:ext cx="154305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929066"/>
            <a:ext cx="154305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/>
          </a:bodyPr>
          <a:lstStyle/>
          <a:p>
            <a:r>
              <a:rPr lang="en-US" dirty="0" smtClean="0"/>
              <a:t>There ____ ____ bottles.</a:t>
            </a:r>
            <a:br>
              <a:rPr lang="en-US" dirty="0" smtClean="0"/>
            </a:br>
            <a:r>
              <a:rPr lang="en-US" dirty="0" smtClean="0"/>
              <a:t>There ____ ____ cup.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95763" y="2676525"/>
            <a:ext cx="1162055" cy="2324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786058"/>
            <a:ext cx="752475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3071810"/>
            <a:ext cx="752475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3429000"/>
            <a:ext cx="752475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/>
          </a:bodyPr>
          <a:lstStyle/>
          <a:p>
            <a:r>
              <a:rPr lang="en-US" dirty="0" smtClean="0"/>
              <a:t>There ____ ____ potatoes.</a:t>
            </a:r>
            <a:br>
              <a:rPr lang="en-US" dirty="0" smtClean="0"/>
            </a:br>
            <a:r>
              <a:rPr lang="en-US" dirty="0" smtClean="0"/>
              <a:t>There ____ ____ cheese.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29025" y="2705100"/>
            <a:ext cx="18859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/>
          </a:bodyPr>
          <a:lstStyle/>
          <a:p>
            <a:r>
              <a:rPr lang="en-US" dirty="0" smtClean="0"/>
              <a:t>There ____ ____ cups.</a:t>
            </a:r>
            <a:br>
              <a:rPr lang="en-US" dirty="0" smtClean="0"/>
            </a:br>
            <a:r>
              <a:rPr lang="en-US" dirty="0" smtClean="0"/>
              <a:t>There ____ ____ plates.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24275" y="2757488"/>
            <a:ext cx="169545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24275" y="2757488"/>
            <a:ext cx="169545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2928934"/>
            <a:ext cx="169545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4572008"/>
            <a:ext cx="169545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3500438"/>
            <a:ext cx="169545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/>
          </a:bodyPr>
          <a:lstStyle/>
          <a:p>
            <a:r>
              <a:rPr lang="en-US" dirty="0" smtClean="0"/>
              <a:t>There ____ ____ oranges.</a:t>
            </a:r>
            <a:br>
              <a:rPr lang="en-US" dirty="0" smtClean="0"/>
            </a:br>
            <a:r>
              <a:rPr lang="en-US" dirty="0" smtClean="0"/>
              <a:t>There ____ ____ mushrooms.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1363" y="2562225"/>
            <a:ext cx="2581275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>
            <a:normAutofit/>
          </a:bodyPr>
          <a:lstStyle/>
          <a:p>
            <a:r>
              <a:rPr lang="en-US" dirty="0" smtClean="0"/>
              <a:t>There ____ ____ olives.</a:t>
            </a:r>
            <a:br>
              <a:rPr lang="en-US" dirty="0" smtClean="0"/>
            </a:br>
            <a:r>
              <a:rPr lang="en-US" dirty="0" smtClean="0"/>
              <a:t>There ____ ____ lemons.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19463" y="2581275"/>
            <a:ext cx="2505075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/>
          </a:bodyPr>
          <a:lstStyle/>
          <a:p>
            <a:r>
              <a:rPr lang="en-US" dirty="0" smtClean="0"/>
              <a:t>There ____ ____ pasta.</a:t>
            </a:r>
            <a:br>
              <a:rPr lang="en-US" dirty="0" smtClean="0"/>
            </a:br>
            <a:r>
              <a:rPr lang="en-US" dirty="0" smtClean="0"/>
              <a:t>There ____ ____ rice.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2666999"/>
            <a:ext cx="3071834" cy="2234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/>
          </a:bodyPr>
          <a:lstStyle/>
          <a:p>
            <a:r>
              <a:rPr lang="en-US" dirty="0" smtClean="0"/>
              <a:t>There ____ ____ peppers.</a:t>
            </a:r>
            <a:br>
              <a:rPr lang="en-US" dirty="0" smtClean="0"/>
            </a:br>
            <a:r>
              <a:rPr lang="en-US" dirty="0" smtClean="0"/>
              <a:t>There ____ ____ onions.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571744"/>
            <a:ext cx="3262824" cy="2224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rmAutofit/>
          </a:bodyPr>
          <a:lstStyle/>
          <a:p>
            <a:r>
              <a:rPr lang="en-US" dirty="0" smtClean="0"/>
              <a:t>There ____ ____ plates.</a:t>
            </a:r>
            <a:br>
              <a:rPr lang="en-US" dirty="0" smtClean="0"/>
            </a:br>
            <a:r>
              <a:rPr lang="en-US" dirty="0" smtClean="0"/>
              <a:t>There ____ ____ bottles.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71888" y="2819400"/>
            <a:ext cx="18002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3571876"/>
            <a:ext cx="18002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5286388"/>
            <a:ext cx="18002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571876"/>
            <a:ext cx="18002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rmAutofit/>
          </a:bodyPr>
          <a:lstStyle/>
          <a:p>
            <a:r>
              <a:rPr lang="en-US" dirty="0" smtClean="0"/>
              <a:t>There ____ ____ torches.</a:t>
            </a:r>
            <a:br>
              <a:rPr lang="en-US" dirty="0" smtClean="0"/>
            </a:br>
            <a:r>
              <a:rPr lang="en-US" dirty="0" smtClean="0"/>
              <a:t>There ____ _____ bikes.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3071810"/>
            <a:ext cx="249555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4183333">
            <a:off x="3143240" y="3929066"/>
            <a:ext cx="249555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857628"/>
            <a:ext cx="249555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rmAutofit/>
          </a:bodyPr>
          <a:lstStyle/>
          <a:p>
            <a:r>
              <a:rPr lang="en-US" dirty="0" smtClean="0"/>
              <a:t>There ____ ____ tent.</a:t>
            </a:r>
            <a:br>
              <a:rPr lang="en-US" dirty="0" smtClean="0"/>
            </a:br>
            <a:r>
              <a:rPr lang="en-US" dirty="0" smtClean="0"/>
              <a:t>There _____ ____ houses.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3500438"/>
            <a:ext cx="253365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>
            <a:normAutofit/>
          </a:bodyPr>
          <a:lstStyle/>
          <a:p>
            <a:r>
              <a:rPr lang="en-US" dirty="0" smtClean="0"/>
              <a:t>There ____ ____ milk.</a:t>
            </a:r>
            <a:br>
              <a:rPr lang="en-US" dirty="0" smtClean="0"/>
            </a:br>
            <a:r>
              <a:rPr lang="en-US" dirty="0" smtClean="0"/>
              <a:t>There ____ ____ tea.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3714752"/>
            <a:ext cx="19621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>
            <a:normAutofit/>
          </a:bodyPr>
          <a:lstStyle/>
          <a:p>
            <a:r>
              <a:rPr lang="en-US" dirty="0" smtClean="0"/>
              <a:t>There ____ ____ spinach.</a:t>
            </a:r>
            <a:br>
              <a:rPr lang="en-US" dirty="0" smtClean="0"/>
            </a:br>
            <a:r>
              <a:rPr lang="en-US" dirty="0" smtClean="0"/>
              <a:t>There ____ ____ fruit.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3214686"/>
            <a:ext cx="260985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/>
          </a:bodyPr>
          <a:lstStyle/>
          <a:p>
            <a:r>
              <a:rPr lang="en-US" dirty="0" smtClean="0"/>
              <a:t>There ____ ____ porridge.</a:t>
            </a:r>
            <a:br>
              <a:rPr lang="en-US" dirty="0" smtClean="0"/>
            </a:br>
            <a:r>
              <a:rPr lang="en-US" dirty="0" smtClean="0"/>
              <a:t>There ____ ____ soup.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3286124"/>
            <a:ext cx="1952625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rmAutofit/>
          </a:bodyPr>
          <a:lstStyle/>
          <a:p>
            <a:r>
              <a:rPr lang="en-US" dirty="0" smtClean="0"/>
              <a:t>There ____ ____ apple.</a:t>
            </a:r>
            <a:br>
              <a:rPr lang="en-US" dirty="0" smtClean="0"/>
            </a:br>
            <a:r>
              <a:rPr lang="en-US" dirty="0" smtClean="0"/>
              <a:t>There ____ ____ sandwich.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2838" y="2724150"/>
            <a:ext cx="1838325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/>
          </a:bodyPr>
          <a:lstStyle/>
          <a:p>
            <a:r>
              <a:rPr lang="en-US" dirty="0" smtClean="0"/>
              <a:t>There ____ ____ fruit salad.</a:t>
            </a:r>
            <a:br>
              <a:rPr lang="en-US" dirty="0" smtClean="0"/>
            </a:br>
            <a:r>
              <a:rPr lang="en-US" dirty="0" smtClean="0"/>
              <a:t>There ____ ____ vegetable salad.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62350" y="2667000"/>
            <a:ext cx="20193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/>
          </a:bodyPr>
          <a:lstStyle/>
          <a:p>
            <a:r>
              <a:rPr lang="en-US" dirty="0" smtClean="0"/>
              <a:t>There ____ ____ backpack.</a:t>
            </a:r>
            <a:br>
              <a:rPr lang="en-US" dirty="0" smtClean="0"/>
            </a:br>
            <a:r>
              <a:rPr lang="en-US" dirty="0" smtClean="0"/>
              <a:t>There ____ ____ pencil case.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14700" y="2557463"/>
            <a:ext cx="2514600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</Words>
  <PresentationFormat>Экран (4:3)</PresentationFormat>
  <Paragraphs>18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There ____ ____ tuna. There ____ ____ water.</vt:lpstr>
      <vt:lpstr>There ____ ____ torches. There ____ _____ bikes.</vt:lpstr>
      <vt:lpstr>There ____ ____ tent. There _____ ____ houses.</vt:lpstr>
      <vt:lpstr>There ____ ____ milk. There ____ ____ tea.</vt:lpstr>
      <vt:lpstr>There ____ ____ spinach. There ____ ____ fruit.</vt:lpstr>
      <vt:lpstr>There ____ ____ porridge. There ____ ____ soup.</vt:lpstr>
      <vt:lpstr>There ____ ____ apple. There ____ ____ sandwich.</vt:lpstr>
      <vt:lpstr>There ____ ____ fruit salad. There ____ ____ vegetable salad.</vt:lpstr>
      <vt:lpstr>There ____ ____ backpack. There ____ ____ pencil case.</vt:lpstr>
      <vt:lpstr>There ____ ____ biscuits. There _____ ____ bananas.</vt:lpstr>
      <vt:lpstr>There ____ ____ bottles. There ____ ____ cup.</vt:lpstr>
      <vt:lpstr>There ____ ____ potatoes. There ____ ____ cheese.</vt:lpstr>
      <vt:lpstr>There ____ ____ cups. There ____ ____ plates.</vt:lpstr>
      <vt:lpstr>There ____ ____ oranges. There ____ ____ mushrooms.</vt:lpstr>
      <vt:lpstr>There ____ ____ olives. There ____ ____ lemons.</vt:lpstr>
      <vt:lpstr>There ____ ____ pasta. There ____ ____ rice.</vt:lpstr>
      <vt:lpstr>There ____ ____ peppers. There ____ ____ onions.</vt:lpstr>
      <vt:lpstr>There ____ ____ plates. There ____ ____ bottles.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There ____ ____ tuna. There ____ ____ water.</dc:title>
  <dc:creator>Семья Кокины</dc:creator>
  <cp:lastModifiedBy>Семья Кокины</cp:lastModifiedBy>
  <cp:revision>1</cp:revision>
  <dcterms:created xsi:type="dcterms:W3CDTF">2021-08-27T14:42:44Z</dcterms:created>
  <dcterms:modified xsi:type="dcterms:W3CDTF">2021-08-27T15:08:39Z</dcterms:modified>
</cp:coreProperties>
</file>