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25" r:id="rId2"/>
    <p:sldId id="1427" r:id="rId3"/>
    <p:sldId id="1426" r:id="rId4"/>
    <p:sldId id="1429" r:id="rId5"/>
    <p:sldId id="1428" r:id="rId6"/>
    <p:sldId id="1430" r:id="rId7"/>
    <p:sldId id="1431" r:id="rId8"/>
    <p:sldId id="1432" r:id="rId9"/>
    <p:sldId id="1433" r:id="rId10"/>
    <p:sldId id="1434" r:id="rId11"/>
    <p:sldId id="143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.6" id="{D08FE962-B633-433B-88E7-8DF012C98F49}">
          <p14:sldIdLst>
            <p14:sldId id="1425"/>
            <p14:sldId id="1427"/>
            <p14:sldId id="1426"/>
            <p14:sldId id="1429"/>
            <p14:sldId id="1428"/>
            <p14:sldId id="1430"/>
            <p14:sldId id="1431"/>
            <p14:sldId id="1432"/>
            <p14:sldId id="1433"/>
            <p14:sldId id="1434"/>
            <p14:sldId id="1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20232-863D-458E-9D20-6E1CB2089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0EF72D-63ED-4A44-9D12-643040B4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B0451-CE03-4273-8041-B63D96E0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5FAAE-86B0-4FE2-B3E7-31A88132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A34CF-FF66-44C4-915C-38C0E9BD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551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6B59D-65D9-492B-898F-93A24768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11C838-8A62-4C12-BA93-45658B0E8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79170-E6DB-43E9-8C5A-B3D5762B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2B499-E98A-424D-90EA-D40C9344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32311-2637-4364-8C07-6C861A6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6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88C579-E2AF-4786-B52E-CCA7064D2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DCE92B-6E61-43F1-9CF4-3D59B3482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0E00F-C2B6-4BF2-8FD8-DA65235E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70B5C-8C26-49AA-A2FA-4CA50CED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169AFA-FF38-404B-B9A7-D048B9DB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E5FE6-D774-44ED-B47A-07F0B10A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E9F4F-249C-439F-B776-F84420F1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A9A1-A144-4BBD-902A-2CC06EA3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CA04C-7C60-48C2-8D12-97746BC1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A352B-3FF0-4175-983E-6EBEA195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15581-DBC6-4645-98E1-24B62114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99CAB-7EE8-4331-A331-52CFDB21E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FE10B-3BDC-4522-918A-1ED72CD4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519AA-ED6E-4161-8C2C-22221E6B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9A035-875A-408A-BE02-A9CB3DE9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9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11C5E-9F77-4C73-AC37-0747ED3F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4906D-927C-486C-B1F7-02EDABB08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6A05BB-B8AD-4B30-B75F-F516A0FA8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6A79F2-A1D1-4646-AEF2-1A0DDD4D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302364-BA7C-4DF9-812B-0E28A18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24E3E-8088-4A8D-A75A-B24B4A07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22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93C68-B188-40D8-B589-A18E4D32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99826-4F6F-4DA0-B4E9-FC9AD2554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27C9E1-9CE2-4918-A163-428DF4621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7A7095-AA81-4644-A423-55128A1F5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752DCB-BBA8-4299-A1AB-A7EE5D878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7C6EFB-6817-4165-9144-0A728375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C0E64B-A1F3-44C4-81B6-0058A347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743D6A-5A42-43DF-B97B-878EED4A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6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9987B-6E11-4B2A-9D76-5003968E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CE0795-7A5A-4A94-9F4A-B2427C00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534C75-E04E-4A2A-9F5E-14EC18B8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ACEA5D-435C-4CAB-AE76-D2D70FA2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27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2B18E9-E4B2-4AB5-BCA0-F152259F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0E6847-5AED-4176-B9A5-0B004C26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151004-315C-40CB-BE53-5DB76821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9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CA73E-A35A-4FDB-B135-38155762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45DF9-D4C7-4656-B9F3-9F0794D2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A5181C-AAD5-4EE3-BE62-E5ECAB6D6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F8D98-0953-4494-9931-08FB8B58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42495-D14E-49BF-8D3C-9832190A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E1238A-B8A1-4697-8461-3437DA3A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1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E3563-B0A2-4161-9C70-D1803AFD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E94191-5050-432E-A55B-DA9F8437A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2DC838-EC0D-4FDC-A4C7-43E414F1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50FF69-8A3F-447A-9DFE-25D96CB9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953C3-EBFE-4A91-9427-9DBE2DE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AE632-9F90-4C5E-A6AD-1293DB8C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54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54C6F-4E37-4134-A192-9ACD8C2E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BEDD53-65CB-4AED-989E-9A9EB75E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C7B42-1C46-4CE4-88BA-93A0DE632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1285-ABEC-4924-AB57-91F2F49E3DE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4D388C-4733-4820-B44D-049244B3F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9E89F-2CD4-4CF5-890A-5C20DF1B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1816-39A8-4006-93A7-4F5166C9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hyperlink" Target="https://vk.com/englishtutorforteens" TargetMode="Externa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.jpeg"/><Relationship Id="rId17" Type="http://schemas.openxmlformats.org/officeDocument/2006/relationships/image" Target="../media/image21.wmf"/><Relationship Id="rId2" Type="http://schemas.openxmlformats.org/officeDocument/2006/relationships/control" Target="../activeX/activeX1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5" Type="http://schemas.openxmlformats.org/officeDocument/2006/relationships/image" Target="../media/image22.png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vznaniya.ru/home/lesson/245176/Flashcard/?slug=e2ld2mFs&amp;onlypreview=true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_a2oe61?x=1jqt&amp;i=1bxx6d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E7ADEA9-15E9-47A5-8F57-5370758F21BB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384557C-2964-412A-9A19-E1C7D6F22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67"/>
            <a:stretch/>
          </p:blipFill>
          <p:spPr bwMode="auto">
            <a:xfrm>
              <a:off x="0" y="-30407"/>
              <a:ext cx="12192000" cy="688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hlinkClick r:id="rId3"/>
              <a:extLst>
                <a:ext uri="{FF2B5EF4-FFF2-40B4-BE49-F238E27FC236}">
                  <a16:creationId xmlns:a16="http://schemas.microsoft.com/office/drawing/2014/main" id="{3BD388B5-FBEA-4EA3-8977-CCB53FD9A9C6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C16FB-93E7-4486-8673-4B4DAF07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637222"/>
            <a:ext cx="1295400" cy="82867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9717DB-9511-48EC-AE92-8001F8803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1671784"/>
            <a:ext cx="2905125" cy="44767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F5DBF-CD87-4880-9D5E-827A95A74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99" y="2325346"/>
            <a:ext cx="3429000" cy="46672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955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8BDA56-6211-411E-AE11-FDE91DF9427B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4164E3D-D38D-4192-9D2C-D21EB8723CC7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19BE89C-3E2B-4BC1-A8D5-06061C6A2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13"/>
                <a:extLst>
                  <a:ext uri="{FF2B5EF4-FFF2-40B4-BE49-F238E27FC236}">
                    <a16:creationId xmlns:a16="http://schemas.microsoft.com/office/drawing/2014/main" id="{451E014B-AE19-4366-A26C-76B0A8B16AAD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21A665D1-E607-4014-A713-4DC17F255B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9AA0BDF2-F290-448C-BA46-1ED91523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1" y="59032"/>
            <a:ext cx="6217918" cy="68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C106D8-2036-4637-A0E7-F51327882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7244" y="2050073"/>
            <a:ext cx="5064370" cy="3560993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8355EC-CD51-4794-9C0C-E2A67EEB312A}"/>
              </a:ext>
            </a:extLst>
          </p:cNvPr>
          <p:cNvSpPr/>
          <p:nvPr/>
        </p:nvSpPr>
        <p:spPr>
          <a:xfrm>
            <a:off x="830297" y="719364"/>
            <a:ext cx="5284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the example of an add for an after-school club.</a:t>
            </a:r>
          </a:p>
          <a:p>
            <a:pPr algn="ctr"/>
            <a:r>
              <a:rPr lang="en-US" i="1" dirty="0">
                <a:ln w="0"/>
              </a:rPr>
              <a:t>Write an add for your club.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85" name="TextBox6" r:id="rId2" imgW="5276880" imgH="266760"/>
        </mc:Choice>
        <mc:Fallback>
          <p:control name="TextBox6" r:id="rId2" imgW="5276880" imgH="266760">
            <p:pic>
              <p:nvPicPr>
                <p:cNvPr id="10" name="TextBox6">
                  <a:extLst>
                    <a:ext uri="{FF2B5EF4-FFF2-40B4-BE49-F238E27FC236}">
                      <a16:creationId xmlns:a16="http://schemas.microsoft.com/office/drawing/2014/main" id="{1082E4E1-19AD-419E-96DC-69583AB532D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1936527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6" name="TextBox7" r:id="rId3" imgW="5276880" imgH="266760"/>
        </mc:Choice>
        <mc:Fallback>
          <p:control name="TextBox7" r:id="rId3" imgW="5276880" imgH="266760">
            <p:pic>
              <p:nvPicPr>
                <p:cNvPr id="11" name="TextBox7">
                  <a:extLst>
                    <a:ext uri="{FF2B5EF4-FFF2-40B4-BE49-F238E27FC236}">
                      <a16:creationId xmlns:a16="http://schemas.microsoft.com/office/drawing/2014/main" id="{0C4DA61B-8F13-4EFB-995A-6E386C38AD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2349105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7" name="TextBox8" r:id="rId4" imgW="5276880" imgH="266760"/>
        </mc:Choice>
        <mc:Fallback>
          <p:control name="TextBox8" r:id="rId4" imgW="5276880" imgH="266760">
            <p:pic>
              <p:nvPicPr>
                <p:cNvPr id="12" name="TextBox8">
                  <a:extLst>
                    <a:ext uri="{FF2B5EF4-FFF2-40B4-BE49-F238E27FC236}">
                      <a16:creationId xmlns:a16="http://schemas.microsoft.com/office/drawing/2014/main" id="{3D2C0380-E211-454A-B127-DC837467BA1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3586842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8" name="TextBox9" r:id="rId5" imgW="5276880" imgH="266760"/>
        </mc:Choice>
        <mc:Fallback>
          <p:control name="TextBox9" r:id="rId5" imgW="5276880" imgH="266760">
            <p:pic>
              <p:nvPicPr>
                <p:cNvPr id="13" name="TextBox9">
                  <a:extLst>
                    <a:ext uri="{FF2B5EF4-FFF2-40B4-BE49-F238E27FC236}">
                      <a16:creationId xmlns:a16="http://schemas.microsoft.com/office/drawing/2014/main" id="{DEDBAC48-B77B-42E0-A1F7-55C4A6DBA5A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4824579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9" name="TextBox11" r:id="rId6" imgW="5276880" imgH="266760"/>
        </mc:Choice>
        <mc:Fallback>
          <p:control name="TextBox11" r:id="rId6" imgW="5276880" imgH="266760">
            <p:pic>
              <p:nvPicPr>
                <p:cNvPr id="14" name="TextBox11">
                  <a:extLst>
                    <a:ext uri="{FF2B5EF4-FFF2-40B4-BE49-F238E27FC236}">
                      <a16:creationId xmlns:a16="http://schemas.microsoft.com/office/drawing/2014/main" id="{F4099B5C-79F1-44E2-991A-A42E5BFA7B8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2761684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0" name="TextBox12" r:id="rId7" imgW="5276880" imgH="266760"/>
        </mc:Choice>
        <mc:Fallback>
          <p:control name="TextBox12" r:id="rId7" imgW="5276880" imgH="266760">
            <p:pic>
              <p:nvPicPr>
                <p:cNvPr id="15" name="TextBox12">
                  <a:extLst>
                    <a:ext uri="{FF2B5EF4-FFF2-40B4-BE49-F238E27FC236}">
                      <a16:creationId xmlns:a16="http://schemas.microsoft.com/office/drawing/2014/main" id="{AD185825-3729-4336-9828-EAF0801B9E3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3174263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1" name="TextBox13" r:id="rId8" imgW="5276880" imgH="266760"/>
        </mc:Choice>
        <mc:Fallback>
          <p:control name="TextBox13" r:id="rId8" imgW="5276880" imgH="266760">
            <p:pic>
              <p:nvPicPr>
                <p:cNvPr id="16" name="TextBox13">
                  <a:extLst>
                    <a:ext uri="{FF2B5EF4-FFF2-40B4-BE49-F238E27FC236}">
                      <a16:creationId xmlns:a16="http://schemas.microsoft.com/office/drawing/2014/main" id="{376710C1-736D-4973-8A6D-995C862ACB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4412000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2" name="TextBox14" r:id="rId9" imgW="5276880" imgH="266760"/>
        </mc:Choice>
        <mc:Fallback>
          <p:control name="TextBox14" r:id="rId9" imgW="5276880" imgH="266760">
            <p:pic>
              <p:nvPicPr>
                <p:cNvPr id="17" name="TextBox14">
                  <a:extLst>
                    <a:ext uri="{FF2B5EF4-FFF2-40B4-BE49-F238E27FC236}">
                      <a16:creationId xmlns:a16="http://schemas.microsoft.com/office/drawing/2014/main" id="{7C1FC839-1FFB-4FAE-AD58-688BE230A9E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5237155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3" name="TextBox1" r:id="rId10" imgW="5276880" imgH="266760"/>
        </mc:Choice>
        <mc:Fallback>
          <p:control name="TextBox1" r:id="rId10" imgW="5276880" imgH="266760">
            <p:pic>
              <p:nvPicPr>
                <p:cNvPr id="18" name="TextBox1">
                  <a:extLst>
                    <a:ext uri="{FF2B5EF4-FFF2-40B4-BE49-F238E27FC236}">
                      <a16:creationId xmlns:a16="http://schemas.microsoft.com/office/drawing/2014/main" id="{123A091F-7DC3-4A14-9CF4-EC7F5B4735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14757" y="3999421"/>
                  <a:ext cx="5271633" cy="26948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9035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FF6DB67-37E0-436A-9537-B11CF1FE9D24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A54F2B2-CA26-4C09-BE83-DEB4DE640693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7CA29FB-99FA-48CC-A4A3-138651EDD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06FE87E1-4BF6-4604-BD89-4CDFA312CF7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D34FF44-5862-48A0-BAE1-543CF413D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BE62A-69CD-4241-ABCA-F4A6B2758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17" y="323264"/>
            <a:ext cx="3829050" cy="5676900"/>
          </a:xfrm>
          <a:prstGeom prst="rect">
            <a:avLst/>
          </a:prstGeom>
        </p:spPr>
      </p:pic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EF6BF61D-E4B5-49BF-8A0B-450CF72B4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025" y="1459889"/>
            <a:ext cx="1123950" cy="561975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05E2C65E-F0DF-456C-96DC-CE11FFC3C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3982" y="2759072"/>
            <a:ext cx="27908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8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AA5291E-187C-42F0-ACD8-660D40394208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81E09B58-1F1F-412A-9A1E-2CE014FF2A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67"/>
            <a:stretch/>
          </p:blipFill>
          <p:spPr bwMode="auto">
            <a:xfrm>
              <a:off x="0" y="-30407"/>
              <a:ext cx="12192000" cy="688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>
              <a:hlinkClick r:id="rId3"/>
              <a:extLst>
                <a:ext uri="{FF2B5EF4-FFF2-40B4-BE49-F238E27FC236}">
                  <a16:creationId xmlns:a16="http://schemas.microsoft.com/office/drawing/2014/main" id="{CF07EFDB-389C-469D-9768-091C6E7AF335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4" y="147708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6096000" y="81151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What</a:t>
            </a:r>
            <a:r>
              <a:rPr lang="ru-RU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after-school clubs has your school got?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6096000" y="2868187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What after-school club do you attend?</a:t>
            </a:r>
          </a:p>
        </p:txBody>
      </p:sp>
    </p:spTree>
    <p:extLst>
      <p:ext uri="{BB962C8B-B14F-4D97-AF65-F5344CB8AC3E}">
        <p14:creationId xmlns:p14="http://schemas.microsoft.com/office/powerpoint/2010/main" val="3233134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70BC382-4C59-4EC3-BA62-0B5B91316297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8F597A4-3C56-463E-BE7F-3AB57F46E080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0A4A7D17-7BF3-4623-8C25-CEAA3602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>
                <a:hlinkClick r:id="rId3"/>
                <a:extLst>
                  <a:ext uri="{FF2B5EF4-FFF2-40B4-BE49-F238E27FC236}">
                    <a16:creationId xmlns:a16="http://schemas.microsoft.com/office/drawing/2014/main" id="{5B78DCE2-2883-4453-89D8-88B96E59C98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FF5AB9-9FF6-41E2-8AD5-886E5C312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5C06D-A640-45A8-A9C7-9135525E7C48}"/>
              </a:ext>
            </a:extLst>
          </p:cNvPr>
          <p:cNvSpPr/>
          <p:nvPr/>
        </p:nvSpPr>
        <p:spPr>
          <a:xfrm>
            <a:off x="3426063" y="504102"/>
            <a:ext cx="4728539" cy="369332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1. Match photos </a:t>
            </a:r>
            <a:r>
              <a:rPr lang="en-US" b="1" i="1" dirty="0">
                <a:ln w="0"/>
              </a:rPr>
              <a:t>a – d </a:t>
            </a:r>
            <a:r>
              <a:rPr lang="en-US" i="1" dirty="0">
                <a:ln w="0"/>
              </a:rPr>
              <a:t>to after-school clubs </a:t>
            </a:r>
            <a:r>
              <a:rPr lang="en-US" b="1" i="1" dirty="0">
                <a:ln w="0"/>
              </a:rPr>
              <a:t>1 – 4</a:t>
            </a:r>
            <a:r>
              <a:rPr lang="en-US" i="1" dirty="0">
                <a:ln w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3984BF-33F2-4BF8-9521-3B389F6379A3}"/>
              </a:ext>
            </a:extLst>
          </p:cNvPr>
          <p:cNvSpPr/>
          <p:nvPr/>
        </p:nvSpPr>
        <p:spPr>
          <a:xfrm>
            <a:off x="4081082" y="5773874"/>
            <a:ext cx="3418500" cy="369332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2. What can you do in these clubs?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BE4DEA-1CCC-4335-A1EE-2BD87A1B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" y="2053570"/>
            <a:ext cx="298248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EBA5D60-275C-479C-B880-D36FEA92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41" y="3429000"/>
            <a:ext cx="288000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9D53F45-A25E-44CD-A037-8BFE31A5C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60" y="2053570"/>
            <a:ext cx="323700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CE5ACE2-7783-449D-ACC2-7BBB0957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28" y="3429000"/>
            <a:ext cx="375522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AD65201-5E13-4D17-A2A1-BD311B8B9AB5}"/>
              </a:ext>
            </a:extLst>
          </p:cNvPr>
          <p:cNvSpPr/>
          <p:nvPr/>
        </p:nvSpPr>
        <p:spPr>
          <a:xfrm>
            <a:off x="6740092" y="1119858"/>
            <a:ext cx="451168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39EE804-A91D-4AE5-B803-FB0C12DDB575}"/>
              </a:ext>
            </a:extLst>
          </p:cNvPr>
          <p:cNvSpPr/>
          <p:nvPr/>
        </p:nvSpPr>
        <p:spPr>
          <a:xfrm>
            <a:off x="472240" y="2048018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endParaRPr lang="ru-RU" sz="24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75C50BF-2A11-42F0-9876-A63978874881}"/>
              </a:ext>
            </a:extLst>
          </p:cNvPr>
          <p:cNvSpPr/>
          <p:nvPr/>
        </p:nvSpPr>
        <p:spPr>
          <a:xfrm>
            <a:off x="3088834" y="3426648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endParaRPr lang="ru-RU" sz="24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C54AD23-C088-42CC-8CB4-92B3C7A6D511}"/>
              </a:ext>
            </a:extLst>
          </p:cNvPr>
          <p:cNvSpPr/>
          <p:nvPr/>
        </p:nvSpPr>
        <p:spPr>
          <a:xfrm>
            <a:off x="5564748" y="2048015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endParaRPr lang="ru-RU" sz="240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170C8DE-EA91-424F-801A-4685F2B573C1}"/>
              </a:ext>
            </a:extLst>
          </p:cNvPr>
          <p:cNvSpPr/>
          <p:nvPr/>
        </p:nvSpPr>
        <p:spPr>
          <a:xfrm>
            <a:off x="7520156" y="3440718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  <a:endParaRPr lang="ru-RU" sz="2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E949013-29B2-4132-B31A-A71402CF20B1}"/>
              </a:ext>
            </a:extLst>
          </p:cNvPr>
          <p:cNvSpPr/>
          <p:nvPr/>
        </p:nvSpPr>
        <p:spPr>
          <a:xfrm>
            <a:off x="2820197" y="994103"/>
            <a:ext cx="6135782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000" cap="none" spc="0" dirty="0">
                <a:ln w="0"/>
                <a:solidFill>
                  <a:schemeClr val="tx1"/>
                </a:solidFill>
              </a:rPr>
              <a:t>Swimming club                   3.       Football club           </a:t>
            </a:r>
          </a:p>
          <a:p>
            <a:pPr marL="514350" indent="-514350">
              <a:buFontTx/>
              <a:buAutoNum type="arabicPeriod"/>
            </a:pPr>
            <a:r>
              <a:rPr lang="en-US" sz="2000" dirty="0">
                <a:ln w="0"/>
              </a:rPr>
              <a:t>Art club                                4.        Drama club</a:t>
            </a:r>
            <a:endParaRPr lang="en-US" sz="20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F72FC48-1450-4640-A32B-0E75DEE0B621}"/>
              </a:ext>
            </a:extLst>
          </p:cNvPr>
          <p:cNvSpPr/>
          <p:nvPr/>
        </p:nvSpPr>
        <p:spPr>
          <a:xfrm>
            <a:off x="5055087" y="875263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472F46B-1087-4DDB-B7B0-F4E167FC3786}"/>
              </a:ext>
            </a:extLst>
          </p:cNvPr>
          <p:cNvSpPr/>
          <p:nvPr/>
        </p:nvSpPr>
        <p:spPr>
          <a:xfrm>
            <a:off x="4222750" y="1210543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3C1AE2-B5FA-4FE9-AE23-C820743BFC8F}"/>
              </a:ext>
            </a:extLst>
          </p:cNvPr>
          <p:cNvSpPr/>
          <p:nvPr/>
        </p:nvSpPr>
        <p:spPr>
          <a:xfrm>
            <a:off x="8063231" y="872915"/>
            <a:ext cx="320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046113E-55DD-4956-82EA-67FF7FA500E7}"/>
              </a:ext>
            </a:extLst>
          </p:cNvPr>
          <p:cNvSpPr/>
          <p:nvPr/>
        </p:nvSpPr>
        <p:spPr>
          <a:xfrm>
            <a:off x="7986840" y="1196479"/>
            <a:ext cx="304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0976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70BC382-4C59-4EC3-BA62-0B5B91316297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8F597A4-3C56-463E-BE7F-3AB57F46E080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0A4A7D17-7BF3-4623-8C25-CEAA3602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>
                <a:hlinkClick r:id="rId5"/>
                <a:extLst>
                  <a:ext uri="{FF2B5EF4-FFF2-40B4-BE49-F238E27FC236}">
                    <a16:creationId xmlns:a16="http://schemas.microsoft.com/office/drawing/2014/main" id="{5B78DCE2-2883-4453-89D8-88B96E59C98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FF5AB9-9FF6-41E2-8AD5-886E5C312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5C06D-A640-45A8-A9C7-9135525E7C48}"/>
              </a:ext>
            </a:extLst>
          </p:cNvPr>
          <p:cNvSpPr/>
          <p:nvPr/>
        </p:nvSpPr>
        <p:spPr>
          <a:xfrm>
            <a:off x="3738906" y="480995"/>
            <a:ext cx="4683591" cy="646331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to four children.</a:t>
            </a:r>
          </a:p>
          <a:p>
            <a:pPr algn="ctr"/>
            <a:r>
              <a:rPr lang="en-US" i="1" dirty="0">
                <a:ln w="0"/>
              </a:rPr>
              <a:t>Match speakers </a:t>
            </a:r>
            <a:r>
              <a:rPr lang="en-US" b="1" i="1" dirty="0">
                <a:ln w="0"/>
              </a:rPr>
              <a:t>1 – 4 </a:t>
            </a:r>
            <a:r>
              <a:rPr lang="en-US" i="1" dirty="0">
                <a:ln w="0"/>
              </a:rPr>
              <a:t>to after-school clubs </a:t>
            </a:r>
            <a:r>
              <a:rPr lang="en-US" b="1" i="1" dirty="0">
                <a:ln w="0"/>
              </a:rPr>
              <a:t>a – d</a:t>
            </a:r>
            <a:r>
              <a:rPr lang="en-US" i="1" dirty="0">
                <a:ln w="0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BE4DEA-1CCC-4335-A1EE-2BD87A1B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7" y="2700683"/>
            <a:ext cx="298248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EBA5D60-275C-479C-B880-D36FEA92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52" y="4076113"/>
            <a:ext cx="288000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9D53F45-A25E-44CD-A037-8BFE31A5C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71" y="2700683"/>
            <a:ext cx="323700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CE5ACE2-7783-449D-ACC2-7BBB0957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39" y="4076113"/>
            <a:ext cx="3755220" cy="2160000"/>
          </a:xfrm>
          <a:prstGeom prst="rect">
            <a:avLst/>
          </a:prstGeom>
          <a:noFill/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427185-8CCE-4F91-9B41-FAF6248527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0962" y="1319698"/>
            <a:ext cx="5590076" cy="927748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1B7E6AB-8567-4408-A181-B9FA5AECAFE9}"/>
              </a:ext>
            </a:extLst>
          </p:cNvPr>
          <p:cNvSpPr/>
          <p:nvPr/>
        </p:nvSpPr>
        <p:spPr>
          <a:xfrm>
            <a:off x="4793186" y="1840486"/>
            <a:ext cx="451168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AD65201-5E13-4D17-A2A1-BD311B8B9AB5}"/>
              </a:ext>
            </a:extLst>
          </p:cNvPr>
          <p:cNvSpPr/>
          <p:nvPr/>
        </p:nvSpPr>
        <p:spPr>
          <a:xfrm>
            <a:off x="8386015" y="1429350"/>
            <a:ext cx="451168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0DF1BF9-84BE-47A2-968A-EDBCE59BF431}"/>
              </a:ext>
            </a:extLst>
          </p:cNvPr>
          <p:cNvSpPr/>
          <p:nvPr/>
        </p:nvSpPr>
        <p:spPr>
          <a:xfrm>
            <a:off x="8383668" y="1820900"/>
            <a:ext cx="451168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39EE804-A91D-4AE5-B803-FB0C12DDB575}"/>
              </a:ext>
            </a:extLst>
          </p:cNvPr>
          <p:cNvSpPr/>
          <p:nvPr/>
        </p:nvSpPr>
        <p:spPr>
          <a:xfrm>
            <a:off x="598851" y="2695131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75C50BF-2A11-42F0-9876-A63978874881}"/>
              </a:ext>
            </a:extLst>
          </p:cNvPr>
          <p:cNvSpPr/>
          <p:nvPr/>
        </p:nvSpPr>
        <p:spPr>
          <a:xfrm>
            <a:off x="3215445" y="4073761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C54AD23-C088-42CC-8CB4-92B3C7A6D511}"/>
              </a:ext>
            </a:extLst>
          </p:cNvPr>
          <p:cNvSpPr/>
          <p:nvPr/>
        </p:nvSpPr>
        <p:spPr>
          <a:xfrm>
            <a:off x="5691359" y="2695128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6170C8DE-EA91-424F-801A-4685F2B573C1}"/>
              </a:ext>
            </a:extLst>
          </p:cNvPr>
          <p:cNvSpPr/>
          <p:nvPr/>
        </p:nvSpPr>
        <p:spPr>
          <a:xfrm>
            <a:off x="7646767" y="4087831"/>
            <a:ext cx="451168" cy="407572"/>
          </a:xfrm>
          <a:prstGeom prst="ellipse">
            <a:avLst/>
          </a:prstGeom>
          <a:ln w="28575"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  <a:endParaRPr lang="ru-RU" sz="2400" dirty="0"/>
          </a:p>
        </p:txBody>
      </p:sp>
      <p:pic>
        <p:nvPicPr>
          <p:cNvPr id="11" name="Go Getter  L1 Tk2_47">
            <a:hlinkClick r:id="" action="ppaction://media"/>
            <a:extLst>
              <a:ext uri="{FF2B5EF4-FFF2-40B4-BE49-F238E27FC236}">
                <a16:creationId xmlns:a16="http://schemas.microsoft.com/office/drawing/2014/main" id="{69D72ED1-BB1F-429D-A047-425E46B8C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53872" y="1429350"/>
            <a:ext cx="609600" cy="609600"/>
          </a:xfrm>
          <a:prstGeom prst="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3071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EFFCA49-09EF-4381-AC87-85D69E0CDC59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98C010A-107E-4A1C-81F1-F6609905EAE6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F0ABC99-DDEC-470F-A982-8C78F4C2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E811C331-167C-4185-928C-3BCF8221F81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91DF1C1-D316-4AFE-B2EE-4947B743AF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40AFA5-0F7A-49A3-A6D8-1033EC97F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212" y="1261397"/>
            <a:ext cx="5217576" cy="629286"/>
          </a:xfrm>
          <a:prstGeom prst="rect">
            <a:avLst/>
          </a:prstGeom>
          <a:ln w="19050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6C54B5-FF29-49AE-85EF-12F94456E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6642" y="3098906"/>
            <a:ext cx="6176230" cy="179883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938E283-DDE6-40F9-8BC8-3D961D8E136C}"/>
              </a:ext>
            </a:extLst>
          </p:cNvPr>
          <p:cNvSpPr/>
          <p:nvPr/>
        </p:nvSpPr>
        <p:spPr>
          <a:xfrm>
            <a:off x="7733332" y="3439441"/>
            <a:ext cx="777621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Go Getter  L1 Tk2_47">
            <a:hlinkClick r:id="" action="ppaction://media"/>
            <a:extLst>
              <a:ext uri="{FF2B5EF4-FFF2-40B4-BE49-F238E27FC236}">
                <a16:creationId xmlns:a16="http://schemas.microsoft.com/office/drawing/2014/main" id="{64D03598-480C-4586-BA58-E03BD9C1A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2169303"/>
            <a:ext cx="609600" cy="609600"/>
          </a:xfrm>
          <a:prstGeom prst="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B845AA6-CD50-4419-8481-C09637EEBE68}"/>
              </a:ext>
            </a:extLst>
          </p:cNvPr>
          <p:cNvSpPr/>
          <p:nvPr/>
        </p:nvSpPr>
        <p:spPr>
          <a:xfrm>
            <a:off x="7878698" y="3817230"/>
            <a:ext cx="777621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77680D9-58E4-4583-8AD7-EAC9C765CF19}"/>
              </a:ext>
            </a:extLst>
          </p:cNvPr>
          <p:cNvSpPr/>
          <p:nvPr/>
        </p:nvSpPr>
        <p:spPr>
          <a:xfrm>
            <a:off x="8307762" y="4196752"/>
            <a:ext cx="895110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94A1151-BA5E-4EA1-849F-8A0CB3AB6033}"/>
              </a:ext>
            </a:extLst>
          </p:cNvPr>
          <p:cNvSpPr/>
          <p:nvPr/>
        </p:nvSpPr>
        <p:spPr>
          <a:xfrm>
            <a:off x="7379295" y="4506240"/>
            <a:ext cx="777621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21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43CF36-F2FD-45B1-9921-F124BA026C4B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AA87953-AFB7-40C4-B8AA-B348448B5C3B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4F47B22-26D0-464D-9A8A-26277EBC2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A6D4E808-D7CA-4D2F-86D2-3DDC24EB85E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C5BC86C-FDD6-4DED-83C6-6FD457A29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8B17E-331C-4D90-AC9B-14DFA8C2E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69" y="1304632"/>
            <a:ext cx="6962775" cy="4895850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9ACEF6-1497-4C71-A44B-0C45B34C1A6C}"/>
              </a:ext>
            </a:extLst>
          </p:cNvPr>
          <p:cNvSpPr/>
          <p:nvPr/>
        </p:nvSpPr>
        <p:spPr>
          <a:xfrm>
            <a:off x="4258863" y="489560"/>
            <a:ext cx="3711786" cy="646331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an add for an after-school club.</a:t>
            </a:r>
          </a:p>
          <a:p>
            <a:pPr algn="ctr"/>
            <a:r>
              <a:rPr lang="en-US" i="1" dirty="0">
                <a:ln w="0"/>
              </a:rPr>
              <a:t>What can you learn to do in this club?</a:t>
            </a:r>
          </a:p>
        </p:txBody>
      </p:sp>
    </p:spTree>
    <p:extLst>
      <p:ext uri="{BB962C8B-B14F-4D97-AF65-F5344CB8AC3E}">
        <p14:creationId xmlns:p14="http://schemas.microsoft.com/office/powerpoint/2010/main" val="83817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43CF36-F2FD-45B1-9921-F124BA026C4B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AA87953-AFB7-40C4-B8AA-B348448B5C3B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4F47B22-26D0-464D-9A8A-26277EBC2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A6D4E808-D7CA-4D2F-86D2-3DDC24EB85E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C5BC86C-FDD6-4DED-83C6-6FD457A29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18B17E-331C-4D90-AC9B-14DFA8C2E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183" y="1004407"/>
            <a:ext cx="6962775" cy="4895850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9ACEF6-1497-4C71-A44B-0C45B34C1A6C}"/>
              </a:ext>
            </a:extLst>
          </p:cNvPr>
          <p:cNvSpPr/>
          <p:nvPr/>
        </p:nvSpPr>
        <p:spPr>
          <a:xfrm>
            <a:off x="4589344" y="489560"/>
            <a:ext cx="3050836" cy="369332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Can you remember the words?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A08719F-A13F-4765-8DF4-2546CD9944C6}"/>
              </a:ext>
            </a:extLst>
          </p:cNvPr>
          <p:cNvSpPr/>
          <p:nvPr/>
        </p:nvSpPr>
        <p:spPr>
          <a:xfrm>
            <a:off x="6344528" y="1962333"/>
            <a:ext cx="689317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DA7F99B-08E9-45D6-A03D-66120E0087F4}"/>
              </a:ext>
            </a:extLst>
          </p:cNvPr>
          <p:cNvSpPr/>
          <p:nvPr/>
        </p:nvSpPr>
        <p:spPr>
          <a:xfrm>
            <a:off x="6217922" y="2782488"/>
            <a:ext cx="464232" cy="360351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7F7E10-57D5-4F04-BBDD-484C2DF73635}"/>
              </a:ext>
            </a:extLst>
          </p:cNvPr>
          <p:cNvSpPr/>
          <p:nvPr/>
        </p:nvSpPr>
        <p:spPr>
          <a:xfrm>
            <a:off x="4068140" y="6086162"/>
            <a:ext cx="4398063" cy="369332"/>
          </a:xfrm>
          <a:prstGeom prst="rect">
            <a:avLst/>
          </a:prstGeom>
          <a:solidFill>
            <a:schemeClr val="bg1"/>
          </a:solidFill>
          <a:ln>
            <a:solidFill>
              <a:srgbClr val="BE1E3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What is the difference between these words?</a:t>
            </a:r>
          </a:p>
        </p:txBody>
      </p:sp>
    </p:spTree>
    <p:extLst>
      <p:ext uri="{BB962C8B-B14F-4D97-AF65-F5344CB8AC3E}">
        <p14:creationId xmlns:p14="http://schemas.microsoft.com/office/powerpoint/2010/main" val="4281050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499445F-3BD1-4C6A-AEAD-B41D749A2397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CBB6865-BF09-4E50-B1CE-5CD03C2895B8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B97611A-3DB3-4AC8-A281-12AEA103BD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BB2B1939-9205-494C-8731-7B8ECE2433F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96B8AD4-229A-433E-8BE0-B5060A74FE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CF3B1D-0454-405F-A160-433FAECEA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765" y="1939422"/>
            <a:ext cx="4812470" cy="358375"/>
          </a:xfrm>
          <a:prstGeom prst="rect">
            <a:avLst/>
          </a:prstGeom>
          <a:ln w="19050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238D5-2DED-4EA7-A688-5E194D4ED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694" y="2775219"/>
            <a:ext cx="6334125" cy="233362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E50AA4E-7A0A-4E00-AE07-A28BDD03ACE1}"/>
              </a:ext>
            </a:extLst>
          </p:cNvPr>
          <p:cNvSpPr/>
          <p:nvPr/>
        </p:nvSpPr>
        <p:spPr>
          <a:xfrm>
            <a:off x="5440298" y="3277772"/>
            <a:ext cx="777621" cy="452547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FD4CDF3-F38A-47E7-9CED-E4C18C376B78}"/>
              </a:ext>
            </a:extLst>
          </p:cNvPr>
          <p:cNvSpPr/>
          <p:nvPr/>
        </p:nvSpPr>
        <p:spPr>
          <a:xfrm>
            <a:off x="8169314" y="3786591"/>
            <a:ext cx="777621" cy="452547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703FDED-986D-4D9D-ABE6-52CB33CC9729}"/>
              </a:ext>
            </a:extLst>
          </p:cNvPr>
          <p:cNvSpPr/>
          <p:nvPr/>
        </p:nvSpPr>
        <p:spPr>
          <a:xfrm>
            <a:off x="5573583" y="4223823"/>
            <a:ext cx="777621" cy="452547"/>
          </a:xfrm>
          <a:prstGeom prst="roundRect">
            <a:avLst/>
          </a:prstGeom>
          <a:solidFill>
            <a:srgbClr val="BE1E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77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3C8870-1460-43C7-A284-321B551139D4}"/>
              </a:ext>
            </a:extLst>
          </p:cNvPr>
          <p:cNvGrpSpPr/>
          <p:nvPr/>
        </p:nvGrpSpPr>
        <p:grpSpPr>
          <a:xfrm>
            <a:off x="0" y="-30407"/>
            <a:ext cx="12192000" cy="6888407"/>
            <a:chOff x="0" y="-30407"/>
            <a:chExt cx="12192000" cy="6888407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EAA9DF2-16B7-4FC9-A90D-FD48FB9B4DF3}"/>
                </a:ext>
              </a:extLst>
            </p:cNvPr>
            <p:cNvGrpSpPr/>
            <p:nvPr/>
          </p:nvGrpSpPr>
          <p:grpSpPr>
            <a:xfrm>
              <a:off x="0" y="-30407"/>
              <a:ext cx="12192000" cy="6888407"/>
              <a:chOff x="0" y="-30407"/>
              <a:chExt cx="12192000" cy="68884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E82E24A-8354-4C52-9510-B8A9620E0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667"/>
              <a:stretch/>
            </p:blipFill>
            <p:spPr bwMode="auto">
              <a:xfrm>
                <a:off x="0" y="-30407"/>
                <a:ext cx="12192000" cy="6888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741DD33F-D96E-41BE-97DB-DD8FFEDC92C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3176AC2-CF22-4949-AF9A-59ABFA265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45366" y="0"/>
              <a:ext cx="11938782" cy="673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73BFD0-099F-4164-A005-6955B07EF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493" y="1153863"/>
            <a:ext cx="3924887" cy="765515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FA0591-F16C-4624-8E1C-0EBE44A96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27" y="2317339"/>
            <a:ext cx="4743420" cy="3310302"/>
          </a:xfrm>
          <a:prstGeom prst="rect">
            <a:avLst/>
          </a:prstGeom>
          <a:ln w="28575">
            <a:solidFill>
              <a:srgbClr val="BE1E3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34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147</Words>
  <Application>Microsoft Office PowerPoint</Application>
  <PresentationFormat>Широкоэкранный</PresentationFormat>
  <Paragraphs>37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Angsana New</vt:lpstr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10</cp:revision>
  <dcterms:created xsi:type="dcterms:W3CDTF">2021-10-08T08:51:53Z</dcterms:created>
  <dcterms:modified xsi:type="dcterms:W3CDTF">2021-10-08T13:09:09Z</dcterms:modified>
</cp:coreProperties>
</file>