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1706C-BFD1-C844-AF48-28DE23136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244E3-0CDD-8447-ADFF-2386E0874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DD149-5C53-D040-8FCA-1C8DC279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5D733-2ABA-3D44-AA40-2D23C4E9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7D1BD-F4E0-114B-AF25-208EFFD8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FC6BC-2562-9C48-9D18-6B8980FB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4A22F-E74A-7044-A34C-CDAEC9805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1E7FE-1812-B14D-ADA9-204419E8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37C75-C118-4B4B-9B39-BF82BBD7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C4079-ED16-174D-8DB5-82D57EEDD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0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A82A41-61E5-914A-9D0C-16AB74285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269F74-543C-1E47-96B7-9AFBD3A57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F4624-C1AA-3444-AECF-51F0497A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31A36-56F7-5346-9E03-237CBC6F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AD8DF0-0116-F248-B6AF-C051A19F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BD809-3F70-1D40-9BB6-FC45C4E7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AD87B0-484F-9F41-9937-F199C4CFB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02F30-C819-054C-834A-05894D8F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9E44C-A726-9843-B7BC-254DB0B8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E7F21-69C5-BB4E-AD03-A5769CCA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2B2D-1EB5-9F47-92BC-27D2FBC9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0E5CB-71EF-2047-A2BF-EC47A244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815D3-EB90-8145-B333-DAD46D4C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51E47-CA24-754C-8FB0-9EA37BE2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17510-DA72-8F48-A814-06C3B06A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5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A5B98-CBD4-5C44-B8C1-EE19EA6A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42A1A-1B19-724E-B1FC-9322C535B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313D75-CBD6-4544-A783-BE7728EF5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80591B-C11D-5F4D-A90A-850F4350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BB5F2-62DC-B740-87EB-7E03E608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85ED9A-6529-2E42-A59B-58716BAB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BCC4F-8B96-3D40-BEC9-B32C3F72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0675D-30BF-0F48-A305-DB4895EA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B6211F-1BB7-EC45-8279-90F6D80D7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092416-AFDA-9546-B692-738D6D998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8E66E1-EDB6-D84A-8655-982862FA1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71D5F6-F453-B240-B79D-79C663B1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EC284C-FC69-414D-85AD-10DAF6F0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5ACE56-EDCF-A948-AD78-18E6B938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4B11-B5C3-834B-869B-8CB42A40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E0B3B3-A469-B84A-AA44-BEC45F3C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E957D0-2888-664F-8874-FEC34F9A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D19BE2-C13A-C14D-9542-1668EC20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1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4CB525-3D3D-814B-86D4-58B71980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A2D95D-C9C5-7246-8576-79CE726F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066AC-F850-E540-BEF6-89B2A711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5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64E1A-F5FC-514D-BAC4-31E800D4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36572-50B1-664B-AF2D-65FADE955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E3C3B-ACE9-9E48-82FD-CF912EB29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C73F77-50A7-5C41-9C78-22D1C99F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6DE67D-F8DD-794E-A8E0-257C1D998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DE9BF-FAD2-1246-B77A-8F5775D2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3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492E2-8E44-6443-AC20-622E3A3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ACC526-E712-704F-883A-D6CD54524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D60324-056D-6141-8D17-EC923D4D3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2EACB-5631-F846-A989-CD42469B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6C808-A858-794B-B70B-8964D65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FFDF3B-8538-3F44-86CD-F42DF105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E79CF-415E-CA4A-96DE-BE1B61BA5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9CB54-4B10-1648-ABFB-E6B3769B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3EB8A0-1EFD-C34B-BB63-99C6B9457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E3F3-1471-6449-BBB9-5D2F1497B362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80B98-63B4-6A4E-AA07-198DC5486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4CB222-262C-D342-82CB-BB55393DA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CAE7-5500-C444-BFF1-A61EBEFAE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97521-DD9D-E64C-B576-27AF67C3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____ (not come) home late yesterday.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88F74-B380-4448-AA0A-E86ED53E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2A0F3-B52E-4949-98E4-A858F2CE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25" y="1825625"/>
            <a:ext cx="6886150" cy="51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3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1604-55F1-7242-895C-F21CAADF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___ (not wear) a coat because it was cold.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32079-F110-F346-AC78-F1CBA123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E522248-6BCD-7940-99C7-9A4A35DF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45" y="1690688"/>
            <a:ext cx="3724190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44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055E-19EF-9443-A1DD-BC53B08B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___ (not eat) ice cream last weekend.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47D03-32DF-8A4B-8B88-FEBAA01D0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D02D65D-15B3-6D4C-BBAD-95CE4D705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77" y="1690688"/>
            <a:ext cx="4930698" cy="49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26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23D00-31E2-3846-9C70-EB8AF8F6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___ </a:t>
            </a:r>
            <a:r>
              <a:rPr lang="en-US"/>
              <a:t>(not drink</a:t>
            </a:r>
            <a:r>
              <a:rPr lang="en-US" dirty="0"/>
              <a:t>) lemonade at the party.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10D16-FEE9-3843-A774-D436C44DB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B4FDFD3-F79E-D345-AD10-6ECB8F95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16" y="1825625"/>
            <a:ext cx="5671712" cy="57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4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D01D7B-AA2F-F343-9C23-BF583397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___ (not go) travelling around the world last year.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79372-62E0-C440-B03B-EE00D4922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4D0DCC-D0E7-2545-AD71-7CA3937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97" y="1640508"/>
            <a:ext cx="4540405" cy="45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7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4BBB5-79F4-F44A-B1C4-DE670FDF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___ (not have) breakfast at 8 yesterday.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A674B-DC21-B648-A36B-BD9D59B9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A7151C-E34C-9C41-81EF-36083BB7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12" y="1825625"/>
            <a:ext cx="6286376" cy="41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8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41A3D-6A73-624C-82B2-EA3624A1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 ___ (not make) a cake for my birthday.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F7371-2FCA-4845-BC12-0C357391A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1EBE9A-2874-3147-9B0D-8D890F82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40" y="1825625"/>
            <a:ext cx="6632967" cy="480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67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A6E14-3131-0E4F-BCAD-ABFB54A5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 ___ (not read) a horror story last night.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65D2E-AF9B-C24E-9FB8-8478CC6C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CD63F2D-EFAB-AA46-8504-92C39BC9B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42" y="1825625"/>
            <a:ext cx="5558783" cy="56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5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11B8-639E-A84E-8515-A0340F3D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Linda ___ (not say) goodbye and __ (go) home.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CD8DE-4765-824B-AC0A-69C85F5C1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07D41E5-F5F6-DD48-8A03-CFF44158E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80" y="1763153"/>
            <a:ext cx="6809640" cy="509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1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2371-6064-634B-94C4-4556887B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___ (not see) a monster in my room last night.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F2ED6-99EC-5649-9D30-AE3FAA4B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5E6CAC5-32CE-7945-8D2E-47B56BA5A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75" y="1690688"/>
            <a:ext cx="7384818" cy="50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2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9EB9D-A542-8E4F-9E41-350FBFA9F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dog ___ (not stand) on the rock.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CD2D9-A41A-5745-8DE4-3A4484C7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5A61303-8DF3-7040-BA99-E7875076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19" y="1690688"/>
            <a:ext cx="8177561" cy="45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1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F2259-5675-B24B-AB47-B7296796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 ___ (not think) about his friends.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F2FE7-78E4-7940-99D9-2DC03A7F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5E44B4B-BC01-9846-9A1B-A7F6537CC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95" y="1673961"/>
            <a:ext cx="5247385" cy="51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74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5615</TotalTime>
  <Words>142</Words>
  <Application>Microsoft Macintosh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Mike ____ (not come) home late yesterday.</vt:lpstr>
      <vt:lpstr>We ___ (not go) travelling around the world last year.</vt:lpstr>
      <vt:lpstr>They ___ (not have) breakfast at 8 yesterday.</vt:lpstr>
      <vt:lpstr>Mum ___ (not make) a cake for my birthday.</vt:lpstr>
      <vt:lpstr>Sam ___ (not read) a horror story last night.</vt:lpstr>
      <vt:lpstr>Linda ___ (not say) goodbye and __ (go) home.</vt:lpstr>
      <vt:lpstr>I ___ (not see) a monster in my room last night.</vt:lpstr>
      <vt:lpstr>My dog ___ (not stand) on the rock.</vt:lpstr>
      <vt:lpstr>He ___ (not think) about his friends.</vt:lpstr>
      <vt:lpstr>He ___ (not wear) a coat because it was cold.</vt:lpstr>
      <vt:lpstr>We ___ (not eat) ice cream last weekend.</vt:lpstr>
      <vt:lpstr>She ___ (not drink) lemonade at the party.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Mike ____ (not come) home late yesterday.</dc:title>
  <dc:creator>Microsoft Office User</dc:creator>
  <cp:lastModifiedBy>Microsoft Office User</cp:lastModifiedBy>
  <cp:revision>1</cp:revision>
  <dcterms:created xsi:type="dcterms:W3CDTF">2022-03-31T10:56:14Z</dcterms:created>
  <dcterms:modified xsi:type="dcterms:W3CDTF">2022-04-04T08:31:38Z</dcterms:modified>
</cp:coreProperties>
</file>