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1956" y="-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1. He _______ in a flat.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12" y="3724275"/>
            <a:ext cx="4105275" cy="313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4000" dirty="0" smtClean="0"/>
              <a:t>2. He _______ his Grandpa on Friday.</a:t>
            </a:r>
            <a:endParaRPr lang="ru-RU" sz="4000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43240" y="2786058"/>
            <a:ext cx="2847962" cy="2912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4000" dirty="0" smtClean="0"/>
              <a:t>3. He _______ in the swimming pool.</a:t>
            </a:r>
            <a:endParaRPr lang="ru-RU" sz="4000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3074" name="Picture 2" descr="https://media.baamboozle.com/uploads/images/17837/1582482148_7362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2428868"/>
            <a:ext cx="4038588" cy="403858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5000" dirty="0" smtClean="0"/>
              <a:t>4. He _______ a bike.</a:t>
            </a:r>
            <a:endParaRPr lang="ru-RU" sz="5000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16386" name="Picture 2" descr="https://pngimg.com/uploads/cycling/cycling_PNG9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1670" y="2700452"/>
            <a:ext cx="4088673" cy="41575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4500" dirty="0" smtClean="0"/>
              <a:t>5. He _______ basketball.</a:t>
            </a:r>
            <a:endParaRPr lang="ru-RU" sz="4500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17410" name="Picture 2" descr="https://yt3.ggpht.com/a/AGF-l79z6cuxXKZ0V4Wa4T1PVvrvuM19QdpTxn7B2w=s900-c-k-c0xffffffff-no-rj-m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2500306"/>
            <a:ext cx="4114800" cy="4114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4500" dirty="0" smtClean="0"/>
              <a:t>6. He _______ drama.</a:t>
            </a:r>
            <a:endParaRPr lang="ru-RU" sz="4500" dirty="0" smtClean="0"/>
          </a:p>
          <a:p>
            <a:endParaRPr lang="ru-RU" dirty="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84" y="3000372"/>
            <a:ext cx="4324350" cy="326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4500" dirty="0" smtClean="0"/>
              <a:t>7. He _______ to my school.</a:t>
            </a:r>
            <a:endParaRPr lang="ru-RU" sz="4500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19458" name="Picture 2" descr="https://i.pinimg.com/originals/33/85/d2/3385d20dd647f70fcb1c05299a9eba5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2449817"/>
            <a:ext cx="4091344" cy="440818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</Words>
  <PresentationFormat>Экран (4:3)</PresentationFormat>
  <Paragraphs>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1. He _______ in a flat. 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He _______ in a flat. </dc:title>
  <dc:creator>Семья Кокины</dc:creator>
  <cp:lastModifiedBy>Семья Кокины</cp:lastModifiedBy>
  <cp:revision>1</cp:revision>
  <dcterms:created xsi:type="dcterms:W3CDTF">2021-07-20T07:15:48Z</dcterms:created>
  <dcterms:modified xsi:type="dcterms:W3CDTF">2021-07-20T07:27:49Z</dcterms:modified>
</cp:coreProperties>
</file>