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16" r:id="rId2"/>
    <p:sldId id="1221" r:id="rId3"/>
    <p:sldId id="1222" r:id="rId4"/>
    <p:sldId id="1217" r:id="rId5"/>
    <p:sldId id="1218" r:id="rId6"/>
    <p:sldId id="1223" r:id="rId7"/>
    <p:sldId id="1219" r:id="rId8"/>
    <p:sldId id="1224" r:id="rId9"/>
    <p:sldId id="1220" r:id="rId10"/>
    <p:sldId id="1235" r:id="rId11"/>
    <p:sldId id="1225" r:id="rId12"/>
    <p:sldId id="1226" r:id="rId13"/>
    <p:sldId id="1227" r:id="rId14"/>
    <p:sldId id="1228" r:id="rId15"/>
    <p:sldId id="1229" r:id="rId16"/>
    <p:sldId id="1231" r:id="rId17"/>
    <p:sldId id="1234" r:id="rId18"/>
    <p:sldId id="1230" r:id="rId19"/>
    <p:sldId id="1232" r:id="rId20"/>
    <p:sldId id="1233" r:id="rId21"/>
    <p:sldId id="1236" r:id="rId22"/>
    <p:sldId id="123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4.2" id="{9FF2451C-0C38-4848-ACBA-036F0FB58A46}">
          <p14:sldIdLst>
            <p14:sldId id="1216"/>
            <p14:sldId id="1221"/>
            <p14:sldId id="1222"/>
            <p14:sldId id="1217"/>
            <p14:sldId id="1218"/>
            <p14:sldId id="1223"/>
            <p14:sldId id="1219"/>
            <p14:sldId id="1224"/>
            <p14:sldId id="1220"/>
            <p14:sldId id="1235"/>
            <p14:sldId id="1225"/>
            <p14:sldId id="1226"/>
            <p14:sldId id="1227"/>
            <p14:sldId id="1228"/>
            <p14:sldId id="1229"/>
            <p14:sldId id="1231"/>
            <p14:sldId id="1234"/>
            <p14:sldId id="1230"/>
            <p14:sldId id="1232"/>
            <p14:sldId id="1233"/>
            <p14:sldId id="1236"/>
            <p14:sldId id="12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C7BB"/>
    <a:srgbClr val="FFA748"/>
    <a:srgbClr val="FF7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0CAD-5601-49C7-9ECB-BBE6C70BC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AEFC38-245D-42E5-A66B-EB766AF9E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67F3B-FCC7-4866-8637-172552B5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3A3D31-8090-42DA-A136-457F5921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884A3-32BA-4ADF-BE42-0AF93664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544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E5738-7BB1-46F5-9CEE-4B72FC87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23A261-4CA3-4F24-830C-1FA45A05F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1E2FA8-30F5-4EE2-81F9-3E802DD1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158F22-F72A-45AA-BD5D-53BB182C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58760E-71A8-4304-A9A4-650EEB40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001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5FFDF1-DA34-4C77-8341-F3796AC62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500B-8B3B-48B9-A59B-F57C21DEA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3E2A2-2C7E-4D0C-ABF8-97381D39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1954B-3BDF-46EF-90A2-3B3E1547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2E54D2-E212-40B7-8FC9-913BC30F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73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A87A9-CAC3-4E9D-835D-C9A15A38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3FA20C-F5DE-4493-87FA-3146C92A9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8CFA0A-0F17-4784-90AC-E633FAE8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A01475-8CE4-46BB-BA58-0E01B3EF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381950-2289-44C0-B85B-38A9B5A8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47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7B8A0-F0F2-416F-84EC-E57D79CEB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C235F2-437F-4F9D-A203-5F6C3FACB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820C1-6B7E-40CD-A7E4-84435BBF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184E76-D0F2-4971-A2CF-73179E15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70C33-DFBB-425A-85EA-6482370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03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5C5C2-E227-4ABF-A3B4-06C9BD3F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B7D99-C48D-4D7C-8A7B-565D10210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F601AC-0B47-47CD-B1E2-0CCB42EA9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D97B56-DB47-4274-80B7-4A69CFDC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7E31BB-4EB3-40E7-8030-D902342B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F1602F-4197-4D01-BDBA-6AE47BDA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51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35E1E-050A-4894-A145-190042F7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A117E-D731-401A-8C47-76F81EDA9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187B1F-604B-437B-B435-9147D28EB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4D54B6-84C0-4307-8102-99BADF699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32BBF0-36A0-45F4-B860-CCBDB3861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FE845-2C3F-4B98-95C1-966F68C9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A4D04B-E80D-4D44-B9AB-C42688CF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6836E9-4F01-492B-A4DC-0734BD74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63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487E2-1CF1-4B8C-818B-B3291450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54E366-EA96-40E0-BC34-CE2E5823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745553-7A62-4309-A8CD-53370F28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722FF2-C3E4-4F92-BD82-F72724D4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169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F6906F-0E95-4EA5-A502-022EB3CA5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2A8D28-C684-4FB3-9236-C23DB80B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1B03FE-7005-41DD-A591-8108683D5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84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A79F5-8A8B-4709-BFEE-01442C54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9A2722-D42C-4FB3-9A72-1B8BE287F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EAC8E8-EC43-4438-8BA5-0D9985E5E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E86829-82FC-4294-B4B1-6AA7E4521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4F22C2-1ECF-4CBD-A8EE-05A6B139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E86FD1-C809-4C70-BFB9-6F5048FA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38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EA4E7-DB1B-4FA0-9B80-B1A45CB6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BE5A90-7DCE-4A6F-B457-A861FF5FB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3A3E1-8F75-4EF9-BB24-00AE754A3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4E615-7767-41FD-8900-8A5A48F7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3B7E7C-A001-4E5A-86E2-344182D6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15416-78F8-4591-9E41-1E2D6E34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753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048A6-8B37-44D9-AFD4-8829A77B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D2274C-7820-41D5-B7FE-DF596E2F6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4728A-8614-4EF6-BDD3-99CD5CB35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7FA9-611C-4602-B2AA-22492256DEDB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82B0B6-EEBD-44B9-B20F-98CB67913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AD769A-D1A1-4026-89CD-54D983AA6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DEA1-4A2D-4122-844A-C1658E058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wordwall.net/resource/2196112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ordwall.net/resource/21961752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hyperlink" Target="https://student.vznaniya.ru/home/lesson/222398/Flashcard/?slug=PaOWjQj6&amp;onlypreview=true" TargetMode="External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s://quizlet.com/_a2o6ze?x=1jqt&amp;i=1bxx6d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wordwall.net/resource/2195603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s://wordwall.net/resource/21962263" TargetMode="Externa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ordwall.net/resource/572863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4F39794-A51D-4E25-9E7E-008295568B04}"/>
              </a:ext>
            </a:extLst>
          </p:cNvPr>
          <p:cNvGrpSpPr/>
          <p:nvPr/>
        </p:nvGrpSpPr>
        <p:grpSpPr>
          <a:xfrm>
            <a:off x="-2" y="0"/>
            <a:ext cx="12192001" cy="6858000"/>
            <a:chOff x="-2" y="0"/>
            <a:chExt cx="12192001" cy="6858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0656A1E-4900-48B0-9866-8187FD1D217F}"/>
                </a:ext>
              </a:extLst>
            </p:cNvPr>
            <p:cNvSpPr/>
            <p:nvPr/>
          </p:nvSpPr>
          <p:spPr>
            <a:xfrm>
              <a:off x="-2" y="0"/>
              <a:ext cx="12192001" cy="6858000"/>
            </a:xfrm>
            <a:prstGeom prst="rect">
              <a:avLst/>
            </a:prstGeom>
            <a:solidFill>
              <a:srgbClr val="FFA7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2"/>
              <a:extLst>
                <a:ext uri="{FF2B5EF4-FFF2-40B4-BE49-F238E27FC236}">
                  <a16:creationId xmlns:a16="http://schemas.microsoft.com/office/drawing/2014/main" id="{2F02B2CD-A4A4-48C6-B3EF-5A9F07A0614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F1A1EA-B55F-47FE-9069-A92BAAEC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98" y="192890"/>
            <a:ext cx="7396604" cy="6472217"/>
          </a:xfrm>
          <a:prstGeom prst="rect">
            <a:avLst/>
          </a:prstGeom>
          <a:noFill/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957D21-0B97-4B50-9A78-65E99F6E1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746" y="396522"/>
            <a:ext cx="1229989" cy="736712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F0BBEA-425C-45EB-AB90-22CA892DF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916" y="1258149"/>
            <a:ext cx="4319648" cy="551337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29CE6-3F31-408F-8455-429CEDB24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904" y="3589002"/>
            <a:ext cx="1971675" cy="42862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56C776-8A86-41B1-B9C9-43CA7BEC0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827" y="4163522"/>
            <a:ext cx="3919829" cy="4393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291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F209D9D-DD49-4778-A0B1-6FFDD5796AB6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4B84D4E-7FBF-47C2-8A5E-E3FBD41C7592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5FDC328-DA07-421D-AC26-26A21B8736C8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CE207877-9D4E-45E4-8093-D7E500CB3E2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B9109C4-3798-4073-BA95-E7D13F5C6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DEADD161-A751-4015-967A-D518903F0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412" y="1776412"/>
            <a:ext cx="7877175" cy="330517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49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89665C5-1CAD-49AF-A455-E91375C25313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511DB14-A87E-476D-9738-163EDACD6C8D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69E1CD-A168-47AF-B307-E185471AF557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C4353C44-4C6C-46A5-8A8D-597DFE55BC1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BF98C89-EBFB-4619-9F8E-0D7299FEB9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2FDA0-2F1D-40C6-A325-7A7C4832B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3"/>
          <a:stretch/>
        </p:blipFill>
        <p:spPr>
          <a:xfrm>
            <a:off x="2657154" y="259307"/>
            <a:ext cx="6596029" cy="254683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D22EF0-054D-4ACD-A37C-11058724E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218" y="3632905"/>
            <a:ext cx="5379900" cy="22303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6206A1-E90D-488E-9E24-65A31CD7954B}"/>
              </a:ext>
            </a:extLst>
          </p:cNvPr>
          <p:cNvSpPr/>
          <p:nvPr/>
        </p:nvSpPr>
        <p:spPr>
          <a:xfrm>
            <a:off x="3740940" y="3090117"/>
            <a:ext cx="44284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 with </a:t>
            </a:r>
            <a:r>
              <a:rPr lang="en-US" b="1" i="1" dirty="0">
                <a:ln w="0"/>
              </a:rPr>
              <a:t>‘ve got </a:t>
            </a:r>
            <a:r>
              <a:rPr lang="en-US" i="1" dirty="0">
                <a:ln w="0"/>
              </a:rPr>
              <a:t>or </a:t>
            </a:r>
            <a:r>
              <a:rPr lang="en-US" b="1" i="1" dirty="0">
                <a:ln w="0"/>
              </a:rPr>
              <a:t>‘s got</a:t>
            </a:r>
            <a:r>
              <a:rPr lang="en-US" i="1" dirty="0">
                <a:ln w="0"/>
              </a:rPr>
              <a:t>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D1898E5-2DF8-41E0-B784-F7F96CFBEDC8}"/>
              </a:ext>
            </a:extLst>
          </p:cNvPr>
          <p:cNvSpPr/>
          <p:nvPr/>
        </p:nvSpPr>
        <p:spPr>
          <a:xfrm>
            <a:off x="5145092" y="4112687"/>
            <a:ext cx="896638" cy="4208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96781E5-62E3-435A-9D36-BFC136092832}"/>
              </a:ext>
            </a:extLst>
          </p:cNvPr>
          <p:cNvSpPr/>
          <p:nvPr/>
        </p:nvSpPr>
        <p:spPr>
          <a:xfrm>
            <a:off x="5058340" y="4546981"/>
            <a:ext cx="896638" cy="4208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797DD94-5CFC-47BB-AE79-E693D15824CE}"/>
              </a:ext>
            </a:extLst>
          </p:cNvPr>
          <p:cNvSpPr/>
          <p:nvPr/>
        </p:nvSpPr>
        <p:spPr>
          <a:xfrm>
            <a:off x="5017399" y="4929117"/>
            <a:ext cx="937578" cy="4208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F3282D6-EF4E-4102-8FC2-FE46FA781D61}"/>
              </a:ext>
            </a:extLst>
          </p:cNvPr>
          <p:cNvSpPr/>
          <p:nvPr/>
        </p:nvSpPr>
        <p:spPr>
          <a:xfrm>
            <a:off x="5208468" y="5338552"/>
            <a:ext cx="937578" cy="4208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813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AF7804B-6895-45E6-831C-5EA3E0C067A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9D8905C-8475-4101-A543-0EE170846832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E00BD6A-06F5-4884-81B0-70E28577B619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21C0C006-4B02-41C7-B52A-9DB37E9030D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5E4DB48-065A-4C96-9202-689522AF08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9450FFC-3DCB-4467-8B4D-24C44D3C6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039" t="2397" r="49086" b="24694"/>
          <a:stretch/>
        </p:blipFill>
        <p:spPr bwMode="auto">
          <a:xfrm>
            <a:off x="695860" y="556103"/>
            <a:ext cx="4712677" cy="2872897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3E88D-7BD4-4BD7-97F1-379356F5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63"/>
          <a:stretch/>
        </p:blipFill>
        <p:spPr>
          <a:xfrm>
            <a:off x="5271187" y="873708"/>
            <a:ext cx="6224953" cy="2403556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3B6FA5-B376-411B-9D40-39490161D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60" y="3898341"/>
            <a:ext cx="5426872" cy="2149742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286ECA-ADB3-47BE-9BD3-B3681F06BF3E}"/>
              </a:ext>
            </a:extLst>
          </p:cNvPr>
          <p:cNvSpPr/>
          <p:nvPr/>
        </p:nvSpPr>
        <p:spPr>
          <a:xfrm>
            <a:off x="1927434" y="3403137"/>
            <a:ext cx="2249527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Correct the sentences.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4F313C-FEBF-4C14-BED3-6E68CE4576B6}"/>
              </a:ext>
            </a:extLst>
          </p:cNvPr>
          <p:cNvSpPr/>
          <p:nvPr/>
        </p:nvSpPr>
        <p:spPr>
          <a:xfrm>
            <a:off x="6364714" y="4505918"/>
            <a:ext cx="3977051" cy="338554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2. Alex hasn’t got small feet. He’s got big feet.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EF3662-0CA9-4447-8425-E0F5CB39D14B}"/>
              </a:ext>
            </a:extLst>
          </p:cNvPr>
          <p:cNvSpPr/>
          <p:nvPr/>
        </p:nvSpPr>
        <p:spPr>
          <a:xfrm>
            <a:off x="6364714" y="4902463"/>
            <a:ext cx="5126019" cy="338554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3. Jen and Alex haven’t got short legs. They’ve got long legs.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412AF1-2B0E-4397-8B28-10E4CCAF9E88}"/>
              </a:ext>
            </a:extLst>
          </p:cNvPr>
          <p:cNvSpPr/>
          <p:nvPr/>
        </p:nvSpPr>
        <p:spPr>
          <a:xfrm>
            <a:off x="6364714" y="5299008"/>
            <a:ext cx="4980146" cy="338554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4. Their </a:t>
            </a:r>
            <a:r>
              <a:rPr lang="en-US" sz="1600" i="1" dirty="0" err="1">
                <a:ln w="0"/>
              </a:rPr>
              <a:t>mumu</a:t>
            </a:r>
            <a:r>
              <a:rPr lang="en-US" sz="1600" i="1" dirty="0">
                <a:ln w="0"/>
              </a:rPr>
              <a:t> hasn’t got blue eyes. She’s got brown eyes.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9929D8-7A2B-4615-8BE2-F7207CAD8D07}"/>
              </a:ext>
            </a:extLst>
          </p:cNvPr>
          <p:cNvSpPr/>
          <p:nvPr/>
        </p:nvSpPr>
        <p:spPr>
          <a:xfrm>
            <a:off x="6364714" y="5695552"/>
            <a:ext cx="5202643" cy="338554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Jen and Alex haven’t got big heads. They’ve got small heads.</a:t>
            </a:r>
          </a:p>
        </p:txBody>
      </p:sp>
    </p:spTree>
    <p:extLst>
      <p:ext uri="{BB962C8B-B14F-4D97-AF65-F5344CB8AC3E}">
        <p14:creationId xmlns:p14="http://schemas.microsoft.com/office/powerpoint/2010/main" val="2210589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0918E0-32BE-435A-88B7-7B5D8873C3CE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19A6EE9-74EE-416B-A09D-B84D74C62186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249A012-1D32-4E0D-9062-F19FCF9A48BF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80049902-9A89-4A7A-8E28-2C2CBD492D7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1544531-0BD2-4615-8963-CFDC138F97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EAF192-8BE3-4D54-9092-C4DF3BCC8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332" y="983633"/>
            <a:ext cx="7305675" cy="11239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id="{BD1F7954-3BEE-4379-BC0A-A07BCBE91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056" y="3072910"/>
            <a:ext cx="7896225" cy="27622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381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00DB-1CB8-4851-8C00-008EC4106D0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C53C91-DFA8-4279-A831-8AF990A9B0DA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327FBA-7CAD-47C4-BAC0-A8CDBF592590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75BF6AC-19F8-4043-8590-B62C402611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AD84390-7621-4666-B14C-FF47E17DC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1FF88A-593E-42B5-9504-D92509E43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107" y="1129921"/>
            <a:ext cx="5572125" cy="49530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19A415B-AC5A-4198-8CB2-D0A8A8242899}"/>
              </a:ext>
            </a:extLst>
          </p:cNvPr>
          <p:cNvSpPr/>
          <p:nvPr/>
        </p:nvSpPr>
        <p:spPr>
          <a:xfrm>
            <a:off x="7601803" y="4640239"/>
            <a:ext cx="573207" cy="31389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91C7ABF-8EBD-4176-B8D0-04EA76CFC12A}"/>
              </a:ext>
            </a:extLst>
          </p:cNvPr>
          <p:cNvSpPr/>
          <p:nvPr/>
        </p:nvSpPr>
        <p:spPr>
          <a:xfrm>
            <a:off x="7360059" y="4872247"/>
            <a:ext cx="573207" cy="31389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300B960-38BC-4D8B-ACB6-F1CF06A80D3E}"/>
              </a:ext>
            </a:extLst>
          </p:cNvPr>
          <p:cNvSpPr/>
          <p:nvPr/>
        </p:nvSpPr>
        <p:spPr>
          <a:xfrm>
            <a:off x="5133824" y="5161129"/>
            <a:ext cx="573207" cy="31389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2D610A1-2382-4FE8-99DF-C06E2269D584}"/>
              </a:ext>
            </a:extLst>
          </p:cNvPr>
          <p:cNvSpPr/>
          <p:nvPr/>
        </p:nvSpPr>
        <p:spPr>
          <a:xfrm>
            <a:off x="6348483" y="5147481"/>
            <a:ext cx="573207" cy="31389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5AC8C6B-88F2-4293-AD1E-7CA14C0E1A51}"/>
              </a:ext>
            </a:extLst>
          </p:cNvPr>
          <p:cNvSpPr/>
          <p:nvPr/>
        </p:nvSpPr>
        <p:spPr>
          <a:xfrm>
            <a:off x="4205774" y="5434087"/>
            <a:ext cx="573207" cy="31389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24E9C1E-6176-4F1C-BA1E-BB850F66EFDE}"/>
              </a:ext>
            </a:extLst>
          </p:cNvPr>
          <p:cNvSpPr/>
          <p:nvPr/>
        </p:nvSpPr>
        <p:spPr>
          <a:xfrm>
            <a:off x="7863387" y="5447733"/>
            <a:ext cx="573207" cy="31389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9BAE013-F144-45B5-A1BF-0229580E8674}"/>
              </a:ext>
            </a:extLst>
          </p:cNvPr>
          <p:cNvSpPr/>
          <p:nvPr/>
        </p:nvSpPr>
        <p:spPr>
          <a:xfrm>
            <a:off x="3535770" y="528581"/>
            <a:ext cx="4874797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 with the words in the box.</a:t>
            </a:r>
          </a:p>
        </p:txBody>
      </p:sp>
    </p:spTree>
    <p:extLst>
      <p:ext uri="{BB962C8B-B14F-4D97-AF65-F5344CB8AC3E}">
        <p14:creationId xmlns:p14="http://schemas.microsoft.com/office/powerpoint/2010/main" val="117637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00DB-1CB8-4851-8C00-008EC4106D0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C53C91-DFA8-4279-A831-8AF990A9B0DA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327FBA-7CAD-47C4-BAC0-A8CDBF592590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solidFill>
                  <a:srgbClr val="74C7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75BF6AC-19F8-4043-8590-B62C402611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  <a:ln>
                <a:solidFill>
                  <a:srgbClr val="74C7BB"/>
                </a:solidFill>
              </a:ln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AD84390-7621-4666-B14C-FF47E17DC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ln>
              <a:solidFill>
                <a:srgbClr val="74C7B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6F150E-431A-4314-BE09-705ACDB90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85"/>
          <a:stretch/>
        </p:blipFill>
        <p:spPr>
          <a:xfrm>
            <a:off x="1095940" y="510809"/>
            <a:ext cx="2566633" cy="26098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DA28A6-B04B-442D-8609-347FC3E75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64"/>
          <a:stretch/>
        </p:blipFill>
        <p:spPr>
          <a:xfrm>
            <a:off x="1095940" y="3440382"/>
            <a:ext cx="2020722" cy="26098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89D2CD7-AF9A-4D83-A9D3-80D90B9C8A6D}"/>
              </a:ext>
            </a:extLst>
          </p:cNvPr>
          <p:cNvGrpSpPr/>
          <p:nvPr/>
        </p:nvGrpSpPr>
        <p:grpSpPr>
          <a:xfrm>
            <a:off x="4040531" y="1662805"/>
            <a:ext cx="6996389" cy="831600"/>
            <a:chOff x="4040531" y="1662805"/>
            <a:chExt cx="6996389" cy="8316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C4AE369-93C5-4FD1-ADAA-D1D06A4E9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71"/>
            <a:stretch/>
          </p:blipFill>
          <p:spPr>
            <a:xfrm>
              <a:off x="4040531" y="1665026"/>
              <a:ext cx="6996389" cy="829379"/>
            </a:xfrm>
            <a:prstGeom prst="rect">
              <a:avLst/>
            </a:prstGeom>
            <a:ln w="28575">
              <a:solidFill>
                <a:srgbClr val="74C7BB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F5CA1F1-66F2-43B7-AB6F-402E7E9C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7248" y="1662805"/>
              <a:ext cx="860662" cy="343416"/>
            </a:xfrm>
            <a:prstGeom prst="rect">
              <a:avLst/>
            </a:prstGeom>
          </p:spPr>
        </p:pic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A5D9838-3179-4A9E-976A-9A0CEC6A7C7E}"/>
              </a:ext>
            </a:extLst>
          </p:cNvPr>
          <p:cNvSpPr/>
          <p:nvPr/>
        </p:nvSpPr>
        <p:spPr>
          <a:xfrm>
            <a:off x="3619026" y="4001222"/>
            <a:ext cx="7687874" cy="1323439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Mike isn’t tall. He’s </a:t>
            </a:r>
            <a:r>
              <a:rPr lang="en-US" sz="2000" dirty="0">
                <a:ln w="0"/>
              </a:rPr>
              <a:t>__________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. </a:t>
            </a:r>
          </a:p>
          <a:p>
            <a:r>
              <a:rPr lang="en-US" sz="2000" dirty="0">
                <a:ln w="0"/>
              </a:rPr>
              <a:t>He __________ green hair. He __________ blue hair.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He __________ very long arm’s</a:t>
            </a:r>
            <a:r>
              <a:rPr lang="en-US" sz="2000" dirty="0">
                <a:ln w="0"/>
              </a:rPr>
              <a:t>. He __________ very __________ arms.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He __________ very big feet. He __________ very __________ feet.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4ACDB20-0669-44B2-86B2-EF5CFDF5C268}"/>
              </a:ext>
            </a:extLst>
          </p:cNvPr>
          <p:cNvSpPr/>
          <p:nvPr/>
        </p:nvSpPr>
        <p:spPr>
          <a:xfrm>
            <a:off x="6185374" y="3374968"/>
            <a:ext cx="2561599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Make the story about Ike.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F0D6220-5CE8-4E31-930A-5BD348226522}"/>
              </a:ext>
            </a:extLst>
          </p:cNvPr>
          <p:cNvSpPr/>
          <p:nvPr/>
        </p:nvSpPr>
        <p:spPr>
          <a:xfrm>
            <a:off x="5929147" y="3896931"/>
            <a:ext cx="744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short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FCDCCDF-E701-482D-BBD0-FD0860B6066A}"/>
              </a:ext>
            </a:extLst>
          </p:cNvPr>
          <p:cNvSpPr/>
          <p:nvPr/>
        </p:nvSpPr>
        <p:spPr>
          <a:xfrm>
            <a:off x="4025990" y="4172163"/>
            <a:ext cx="1279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hasn’t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E77BD5F-760D-460F-946C-B63B91941BA1}"/>
              </a:ext>
            </a:extLst>
          </p:cNvPr>
          <p:cNvSpPr/>
          <p:nvPr/>
        </p:nvSpPr>
        <p:spPr>
          <a:xfrm>
            <a:off x="7068112" y="4201731"/>
            <a:ext cx="7954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‘s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59D2DF-CC14-492E-B95A-CF6EA5F42267}"/>
              </a:ext>
            </a:extLst>
          </p:cNvPr>
          <p:cNvSpPr/>
          <p:nvPr/>
        </p:nvSpPr>
        <p:spPr>
          <a:xfrm>
            <a:off x="4065657" y="4481074"/>
            <a:ext cx="1279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hasn’t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D7FCC8B-D317-46B6-A445-DBEDF235F14E}"/>
              </a:ext>
            </a:extLst>
          </p:cNvPr>
          <p:cNvSpPr/>
          <p:nvPr/>
        </p:nvSpPr>
        <p:spPr>
          <a:xfrm>
            <a:off x="7462963" y="4523635"/>
            <a:ext cx="7954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‘s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1CC14C6-3DB6-471C-82B3-8FFD0B581E2B}"/>
              </a:ext>
            </a:extLst>
          </p:cNvPr>
          <p:cNvSpPr/>
          <p:nvPr/>
        </p:nvSpPr>
        <p:spPr>
          <a:xfrm>
            <a:off x="9412185" y="4498726"/>
            <a:ext cx="744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short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4B380BF-DE63-4841-BB73-44D8A33AADFC}"/>
              </a:ext>
            </a:extLst>
          </p:cNvPr>
          <p:cNvSpPr/>
          <p:nvPr/>
        </p:nvSpPr>
        <p:spPr>
          <a:xfrm>
            <a:off x="4001166" y="4756938"/>
            <a:ext cx="1279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hasn’t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C140155-3B49-4DA3-8CF1-98E4530C827F}"/>
              </a:ext>
            </a:extLst>
          </p:cNvPr>
          <p:cNvSpPr/>
          <p:nvPr/>
        </p:nvSpPr>
        <p:spPr>
          <a:xfrm>
            <a:off x="7328758" y="4785218"/>
            <a:ext cx="7954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‘s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C8F676D-13F0-4750-BF5B-91AA1AF94333}"/>
              </a:ext>
            </a:extLst>
          </p:cNvPr>
          <p:cNvSpPr/>
          <p:nvPr/>
        </p:nvSpPr>
        <p:spPr>
          <a:xfrm>
            <a:off x="9114192" y="4785219"/>
            <a:ext cx="7729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small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2317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00DB-1CB8-4851-8C00-008EC4106D0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C53C91-DFA8-4279-A831-8AF990A9B0DA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327FBA-7CAD-47C4-BAC0-A8CDBF592590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75BF6AC-19F8-4043-8590-B62C402611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AD84390-7621-4666-B14C-FF47E17DC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1D75B3-58AC-4AE7-ABE5-91BAB84DD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77" y="762548"/>
            <a:ext cx="5429250" cy="24384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CB0657-7E02-41EC-861A-4C6FD60B6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85"/>
          <a:stretch/>
        </p:blipFill>
        <p:spPr>
          <a:xfrm>
            <a:off x="8810623" y="591098"/>
            <a:ext cx="2566633" cy="26098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B9821B-09B0-4EBC-86F2-C6D541B11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064"/>
          <a:stretch/>
        </p:blipFill>
        <p:spPr>
          <a:xfrm>
            <a:off x="821002" y="667414"/>
            <a:ext cx="2020722" cy="260985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82647C5-D29D-4D2A-A458-5C5DCBA0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44" y="3277264"/>
            <a:ext cx="2121796" cy="2977959"/>
          </a:xfrm>
          <a:prstGeom prst="rect">
            <a:avLst/>
          </a:prstGeom>
          <a:noFill/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2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E56CAC8-6904-46EF-911A-61AD03647277}"/>
              </a:ext>
            </a:extLst>
          </p:cNvPr>
          <p:cNvGrpSpPr/>
          <p:nvPr/>
        </p:nvGrpSpPr>
        <p:grpSpPr>
          <a:xfrm>
            <a:off x="-2" y="0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1E0079D-8EFD-4705-9FDD-2772237C175E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E7ED7E28-C802-4ABF-9B7A-99152C654669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F13DE9DD-1B0D-4317-AFFF-B9239236C67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B8CCADA-4A88-4170-B34D-D650AC17A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776B76-57DB-4DE9-862C-F1EED3D6C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1" y="590550"/>
            <a:ext cx="3867150" cy="5676900"/>
          </a:xfrm>
          <a:prstGeom prst="rect">
            <a:avLst/>
          </a:prstGeom>
        </p:spPr>
      </p:pic>
      <p:pic>
        <p:nvPicPr>
          <p:cNvPr id="12" name="Рисунок 11">
            <a:hlinkClick r:id="rId5"/>
            <a:extLst>
              <a:ext uri="{FF2B5EF4-FFF2-40B4-BE49-F238E27FC236}">
                <a16:creationId xmlns:a16="http://schemas.microsoft.com/office/drawing/2014/main" id="{0AAD2B4B-699E-47E5-A22E-B3415EF63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455" y="1882254"/>
            <a:ext cx="1143000" cy="6096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hlinkClick r:id="rId7"/>
            <a:extLst>
              <a:ext uri="{FF2B5EF4-FFF2-40B4-BE49-F238E27FC236}">
                <a16:creationId xmlns:a16="http://schemas.microsoft.com/office/drawing/2014/main" id="{1799F8C2-5903-4D1C-B913-E4BE7DCDD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7455" y="2837624"/>
            <a:ext cx="2981325" cy="63817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704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00DB-1CB8-4851-8C00-008EC4106D0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C53C91-DFA8-4279-A831-8AF990A9B0DA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327FBA-7CAD-47C4-BAC0-A8CDBF592590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4"/>
                <a:extLst>
                  <a:ext uri="{FF2B5EF4-FFF2-40B4-BE49-F238E27FC236}">
                    <a16:creationId xmlns:a16="http://schemas.microsoft.com/office/drawing/2014/main" id="{D75BF6AC-19F8-4043-8590-B62C402611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AD84390-7621-4666-B14C-FF47E17DC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CCA91-D954-48C3-812F-DE4B3C459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14" y="1119187"/>
            <a:ext cx="4533900" cy="461962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G1_L1 u 4.2 - Hammy hasnt got a hat_MEL">
            <a:hlinkClick r:id="" action="ppaction://media"/>
            <a:extLst>
              <a:ext uri="{FF2B5EF4-FFF2-40B4-BE49-F238E27FC236}">
                <a16:creationId xmlns:a16="http://schemas.microsoft.com/office/drawing/2014/main" id="{62566F17-D0F6-40F8-ACC8-4D4F051F1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7667" y="2668066"/>
            <a:ext cx="5459104" cy="3070746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59DF54-0EC0-4070-8C26-774E64088E97}"/>
              </a:ext>
            </a:extLst>
          </p:cNvPr>
          <p:cNvSpPr/>
          <p:nvPr/>
        </p:nvSpPr>
        <p:spPr>
          <a:xfrm>
            <a:off x="6893121" y="1821835"/>
            <a:ext cx="3008196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What else hasn’t Hammy got?</a:t>
            </a:r>
          </a:p>
        </p:txBody>
      </p:sp>
    </p:spTree>
    <p:extLst>
      <p:ext uri="{BB962C8B-B14F-4D97-AF65-F5344CB8AC3E}">
        <p14:creationId xmlns:p14="http://schemas.microsoft.com/office/powerpoint/2010/main" val="4153104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00DB-1CB8-4851-8C00-008EC4106D0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C53C91-DFA8-4279-A831-8AF990A9B0DA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327FBA-7CAD-47C4-BAC0-A8CDBF592590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75BF6AC-19F8-4043-8590-B62C402611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AD84390-7621-4666-B14C-FF47E17DC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C7E014-177B-4AB0-95C2-B0003456A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713" y="1239600"/>
            <a:ext cx="6686550" cy="391477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583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820174B-F7A9-4A97-B8BD-D6112ADE4158}"/>
              </a:ext>
            </a:extLst>
          </p:cNvPr>
          <p:cNvGrpSpPr/>
          <p:nvPr/>
        </p:nvGrpSpPr>
        <p:grpSpPr>
          <a:xfrm>
            <a:off x="-2" y="0"/>
            <a:ext cx="12192001" cy="6858000"/>
            <a:chOff x="-2" y="0"/>
            <a:chExt cx="12192001" cy="685800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70598C8A-D71C-44A7-9A9D-D191807454B8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0D61AF6-0403-4DEB-8E1B-B722585CBD0E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6042D09D-F4C8-4368-81A3-889715D446C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2E3797E-D78B-4F32-B816-7B316EABFE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4"/>
            <a:extLst>
              <a:ext uri="{FF2B5EF4-FFF2-40B4-BE49-F238E27FC236}">
                <a16:creationId xmlns:a16="http://schemas.microsoft.com/office/drawing/2014/main" id="{3945DED6-8A1C-416D-8238-7A83C0567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47" y="1614487"/>
            <a:ext cx="5676900" cy="362902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506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1B00DB-1CB8-4851-8C00-008EC4106D0D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C53C91-DFA8-4279-A831-8AF990A9B0DA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F327FBA-7CAD-47C4-BAC0-A8CDBF592590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75BF6AC-19F8-4043-8590-B62C4026117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AD84390-7621-4666-B14C-FF47E17DC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8F2BD-38B3-45A2-BFF1-948CD2E1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5" y="1901355"/>
            <a:ext cx="10220325" cy="252412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200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5807DF9-DC2A-42F4-A145-772E5FC20D47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8079495-4A7F-468E-A84F-D0A31A485150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185821BB-4A7F-42D2-BAB4-A82DB8EC9849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768DB8D5-4D84-44F7-A9CB-73FD9BDE682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E6B8CFE-285D-4919-8751-6A6EAE16B2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C21144-DD27-484C-B139-0AB80A436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3" y="762548"/>
            <a:ext cx="10153650" cy="24384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hlinkClick r:id="rId5"/>
            <a:extLst>
              <a:ext uri="{FF2B5EF4-FFF2-40B4-BE49-F238E27FC236}">
                <a16:creationId xmlns:a16="http://schemas.microsoft.com/office/drawing/2014/main" id="{1660B7F6-6664-4A06-8DE2-A31035316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335" y="3657053"/>
            <a:ext cx="7553325" cy="17145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183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09E8BBA-0D0E-49C8-97EB-E1858EBE2826}"/>
              </a:ext>
            </a:extLst>
          </p:cNvPr>
          <p:cNvGrpSpPr/>
          <p:nvPr/>
        </p:nvGrpSpPr>
        <p:grpSpPr>
          <a:xfrm>
            <a:off x="-9239" y="1515"/>
            <a:ext cx="12192001" cy="6858000"/>
            <a:chOff x="-2" y="0"/>
            <a:chExt cx="12192001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7DF6767-0FBC-4069-B0EC-C888603A4A85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9E634E9-9CF9-43B9-99FA-AF3485ED27F8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79E3F03C-A6DB-4273-A091-8B75604B338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3ABBA95-1E28-4A92-BC52-36E4AA9276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D0B54A-64CF-4FD6-A9C6-79D59460E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26" y="729322"/>
            <a:ext cx="9839325" cy="509587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576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1A01D38-C883-4107-9C00-A6AEEB0E350F}"/>
              </a:ext>
            </a:extLst>
          </p:cNvPr>
          <p:cNvGrpSpPr/>
          <p:nvPr/>
        </p:nvGrpSpPr>
        <p:grpSpPr>
          <a:xfrm>
            <a:off x="-2" y="0"/>
            <a:ext cx="12192001" cy="6858000"/>
            <a:chOff x="-2" y="0"/>
            <a:chExt cx="12192001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D472B98-E2DA-4B2A-8F10-9426A37C7903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90DDBDD-2E74-4CDC-A5D2-E49165C919F3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4"/>
                <a:extLst>
                  <a:ext uri="{FF2B5EF4-FFF2-40B4-BE49-F238E27FC236}">
                    <a16:creationId xmlns:a16="http://schemas.microsoft.com/office/drawing/2014/main" id="{50FBA903-533A-4E30-B823-02A940E7442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838B2D4A-F67A-4008-AFE3-EE3CA5F0D7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6"/>
            <a:extLst>
              <a:ext uri="{FF2B5EF4-FFF2-40B4-BE49-F238E27FC236}">
                <a16:creationId xmlns:a16="http://schemas.microsoft.com/office/drawing/2014/main" id="{BDBBACA6-E3B8-418C-8B97-3CB4AE97A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904" y="608811"/>
            <a:ext cx="6396532" cy="3112751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0AFC7-05A2-4357-B1AA-A7D3078E7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904" y="4030423"/>
            <a:ext cx="6396532" cy="1973105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o Getter  L1 Tk2_21">
            <a:hlinkClick r:id="" action="ppaction://media"/>
            <a:extLst>
              <a:ext uri="{FF2B5EF4-FFF2-40B4-BE49-F238E27FC236}">
                <a16:creationId xmlns:a16="http://schemas.microsoft.com/office/drawing/2014/main" id="{01CDC00D-6095-4052-8C1A-0BAFA84B6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9326" y="4570863"/>
            <a:ext cx="609600" cy="609600"/>
          </a:xfrm>
          <a:prstGeom prst="rect">
            <a:avLst/>
          </a:prstGeom>
          <a:solidFill>
            <a:srgbClr val="74C7B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60113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947AD40-CD79-4FBD-B13B-150833ED3BD7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7093D53C-4E5D-4DA2-B634-B3F24143DAF2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EE29B268-C61A-4E94-BD72-C8E5F4B26024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hlinkClick r:id="rId4"/>
                <a:extLst>
                  <a:ext uri="{FF2B5EF4-FFF2-40B4-BE49-F238E27FC236}">
                    <a16:creationId xmlns:a16="http://schemas.microsoft.com/office/drawing/2014/main" id="{0606D126-28AA-4735-B659-464BEB8E27C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10A91E28-93CD-4775-84D5-E6F8B1E172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FB91E885-0197-4C27-9D81-56AA2DFC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039" t="2397" r="49086" b="24694"/>
          <a:stretch/>
        </p:blipFill>
        <p:spPr bwMode="auto">
          <a:xfrm>
            <a:off x="691660" y="623520"/>
            <a:ext cx="4994032" cy="3044414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68E58F-3F47-417D-9082-F243A530416D}"/>
              </a:ext>
            </a:extLst>
          </p:cNvPr>
          <p:cNvSpPr/>
          <p:nvPr/>
        </p:nvSpPr>
        <p:spPr>
          <a:xfrm>
            <a:off x="6668822" y="743003"/>
            <a:ext cx="3659784" cy="1200329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Look at the photo.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are Alex and Jen?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Who are they with? 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kind of books does Jen like?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7774ED-2CD8-4088-8F43-A731B85DDCBD}"/>
              </a:ext>
            </a:extLst>
          </p:cNvPr>
          <p:cNvSpPr/>
          <p:nvPr/>
        </p:nvSpPr>
        <p:spPr>
          <a:xfrm>
            <a:off x="6550465" y="2464765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pic>
        <p:nvPicPr>
          <p:cNvPr id="5" name="GG1_Unit 4.2 I havent got big feet Part 1_MEL">
            <a:hlinkClick r:id="" action="ppaction://media"/>
            <a:extLst>
              <a:ext uri="{FF2B5EF4-FFF2-40B4-BE49-F238E27FC236}">
                <a16:creationId xmlns:a16="http://schemas.microsoft.com/office/drawing/2014/main" id="{B820D909-F239-417C-BC5E-14E630B53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9674" y="3110846"/>
            <a:ext cx="5610666" cy="3156000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924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95B5F07-0F54-4D69-8542-00DB699E4487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6383352-4DF6-4381-8305-D2E068D60C81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3E49D9D0-DEA9-4E02-B6F0-F9C12E4D8258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hlinkClick r:id="rId2"/>
                <a:extLst>
                  <a:ext uri="{FF2B5EF4-FFF2-40B4-BE49-F238E27FC236}">
                    <a16:creationId xmlns:a16="http://schemas.microsoft.com/office/drawing/2014/main" id="{D9CC3FF2-0E46-4244-89F6-B6D3ACF23F0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A733728-BD64-482B-B112-B859A3E041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73499B33-99BD-4FAB-AE6A-79E04E07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569" t="5164" r="44415" b="6358"/>
          <a:stretch/>
        </p:blipFill>
        <p:spPr bwMode="auto">
          <a:xfrm>
            <a:off x="688582" y="535220"/>
            <a:ext cx="4248444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324BEED-E24B-4BD9-B159-E5E2856F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8446" r="5675" b="13119"/>
          <a:stretch/>
        </p:blipFill>
        <p:spPr bwMode="auto">
          <a:xfrm>
            <a:off x="4813172" y="3645163"/>
            <a:ext cx="2891526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A577B9-AF59-4685-940E-0DC30078E4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" t="8139" r="894" b="4172"/>
          <a:stretch>
            <a:fillRect/>
          </a:stretch>
        </p:blipFill>
        <p:spPr>
          <a:xfrm>
            <a:off x="5180761" y="5762002"/>
            <a:ext cx="3608291" cy="909420"/>
          </a:xfrm>
          <a:custGeom>
            <a:avLst/>
            <a:gdLst>
              <a:gd name="connsiteX0" fmla="*/ 17611 w 6826710"/>
              <a:gd name="connsiteY0" fmla="*/ 0 h 1720578"/>
              <a:gd name="connsiteX1" fmla="*/ 6826710 w 6826710"/>
              <a:gd name="connsiteY1" fmla="*/ 213425 h 1720578"/>
              <a:gd name="connsiteX2" fmla="*/ 6799944 w 6826710"/>
              <a:gd name="connsiteY2" fmla="*/ 1720578 h 1720578"/>
              <a:gd name="connsiteX3" fmla="*/ 0 w 6826710"/>
              <a:gd name="connsiteY3" fmla="*/ 1476176 h 172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710" h="1720578">
                <a:moveTo>
                  <a:pt x="17611" y="0"/>
                </a:moveTo>
                <a:lnTo>
                  <a:pt x="6826710" y="213425"/>
                </a:lnTo>
                <a:lnTo>
                  <a:pt x="6799944" y="1720578"/>
                </a:lnTo>
                <a:lnTo>
                  <a:pt x="0" y="1476176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B3AE8E-E525-4D3E-899A-BEFE96FF7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079" y="3775063"/>
            <a:ext cx="3824566" cy="1497353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CF8DE4A-2C89-4E55-BD78-3B593FBF5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0163" t="1832" r="3148" b="9689"/>
          <a:stretch/>
        </p:blipFill>
        <p:spPr bwMode="auto">
          <a:xfrm>
            <a:off x="5111745" y="535220"/>
            <a:ext cx="2996640" cy="2861324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16FD6D-3681-4835-85C9-F49FB3F235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30" r="326" b="2510"/>
          <a:stretch>
            <a:fillRect/>
          </a:stretch>
        </p:blipFill>
        <p:spPr>
          <a:xfrm>
            <a:off x="5282024" y="2592015"/>
            <a:ext cx="2891526" cy="1030417"/>
          </a:xfrm>
          <a:custGeom>
            <a:avLst/>
            <a:gdLst>
              <a:gd name="connsiteX0" fmla="*/ 35079 w 6320016"/>
              <a:gd name="connsiteY0" fmla="*/ 0 h 2252185"/>
              <a:gd name="connsiteX1" fmla="*/ 280603 w 6320016"/>
              <a:gd name="connsiteY1" fmla="*/ 0 h 2252185"/>
              <a:gd name="connsiteX2" fmla="*/ 6320016 w 6320016"/>
              <a:gd name="connsiteY2" fmla="*/ 236864 h 2252185"/>
              <a:gd name="connsiteX3" fmla="*/ 6217494 w 6320016"/>
              <a:gd name="connsiteY3" fmla="*/ 2252185 h 2252185"/>
              <a:gd name="connsiteX4" fmla="*/ 0 w 6320016"/>
              <a:gd name="connsiteY4" fmla="*/ 2103470 h 22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0016" h="2252185">
                <a:moveTo>
                  <a:pt x="35079" y="0"/>
                </a:moveTo>
                <a:lnTo>
                  <a:pt x="280603" y="0"/>
                </a:lnTo>
                <a:lnTo>
                  <a:pt x="6320016" y="236864"/>
                </a:lnTo>
                <a:lnTo>
                  <a:pt x="6217494" y="2252185"/>
                </a:lnTo>
                <a:lnTo>
                  <a:pt x="0" y="2103470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3442BE2-0837-4D5E-BDA6-D7D1DB4A1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783" t="3210" r="50388" b="13845"/>
          <a:stretch/>
        </p:blipFill>
        <p:spPr bwMode="auto">
          <a:xfrm>
            <a:off x="803783" y="3645163"/>
            <a:ext cx="3854547" cy="2731711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7FF74C-4C8C-4806-91C9-23D63AFB6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48" y="5713784"/>
            <a:ext cx="4564648" cy="855177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E07C24-BD10-4C0E-9684-AFCB50883C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60" r="3796" b="477"/>
          <a:stretch>
            <a:fillRect/>
          </a:stretch>
        </p:blipFill>
        <p:spPr>
          <a:xfrm>
            <a:off x="218405" y="2067295"/>
            <a:ext cx="1909031" cy="1675894"/>
          </a:xfrm>
          <a:custGeom>
            <a:avLst/>
            <a:gdLst>
              <a:gd name="connsiteX0" fmla="*/ 3117206 w 3259369"/>
              <a:gd name="connsiteY0" fmla="*/ 0 h 2861323"/>
              <a:gd name="connsiteX1" fmla="*/ 3259369 w 3259369"/>
              <a:gd name="connsiteY1" fmla="*/ 2735682 h 2861323"/>
              <a:gd name="connsiteX2" fmla="*/ 101157 w 3259369"/>
              <a:gd name="connsiteY2" fmla="*/ 2861323 h 2861323"/>
              <a:gd name="connsiteX3" fmla="*/ 0 w 3259369"/>
              <a:gd name="connsiteY3" fmla="*/ 151714 h 2861323"/>
              <a:gd name="connsiteX4" fmla="*/ 0 w 3259369"/>
              <a:gd name="connsiteY4" fmla="*/ 79292 h 28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369" h="2861323">
                <a:moveTo>
                  <a:pt x="3117206" y="0"/>
                </a:moveTo>
                <a:lnTo>
                  <a:pt x="3259369" y="2735682"/>
                </a:lnTo>
                <a:lnTo>
                  <a:pt x="101157" y="2861323"/>
                </a:lnTo>
                <a:lnTo>
                  <a:pt x="0" y="151714"/>
                </a:lnTo>
                <a:lnTo>
                  <a:pt x="0" y="79292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F844B3A-D01E-4A91-979B-3EF114E2DD79}"/>
              </a:ext>
            </a:extLst>
          </p:cNvPr>
          <p:cNvSpPr/>
          <p:nvPr/>
        </p:nvSpPr>
        <p:spPr>
          <a:xfrm>
            <a:off x="8710271" y="2907932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0C589E0-BAD7-4E86-88D8-CD4A9D761920}"/>
              </a:ext>
            </a:extLst>
          </p:cNvPr>
          <p:cNvSpPr/>
          <p:nvPr/>
        </p:nvSpPr>
        <p:spPr>
          <a:xfrm>
            <a:off x="8253041" y="4093698"/>
            <a:ext cx="536012" cy="34091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8B697C3-2706-406F-A05E-A97B1215B19E}"/>
              </a:ext>
            </a:extLst>
          </p:cNvPr>
          <p:cNvSpPr/>
          <p:nvPr/>
        </p:nvSpPr>
        <p:spPr>
          <a:xfrm>
            <a:off x="9685601" y="4386775"/>
            <a:ext cx="536012" cy="34091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FAA86BB-4741-439E-854F-74B5C2B995C9}"/>
              </a:ext>
            </a:extLst>
          </p:cNvPr>
          <p:cNvSpPr/>
          <p:nvPr/>
        </p:nvSpPr>
        <p:spPr>
          <a:xfrm>
            <a:off x="9643397" y="4639991"/>
            <a:ext cx="536012" cy="34091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8A015EC-EFAD-4482-9089-F0D69625C321}"/>
              </a:ext>
            </a:extLst>
          </p:cNvPr>
          <p:cNvSpPr/>
          <p:nvPr/>
        </p:nvSpPr>
        <p:spPr>
          <a:xfrm>
            <a:off x="10051361" y="4949484"/>
            <a:ext cx="977710" cy="34091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944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95B5F07-0F54-4D69-8542-00DB699E4487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6383352-4DF6-4381-8305-D2E068D60C81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3E49D9D0-DEA9-4E02-B6F0-F9C12E4D8258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hlinkClick r:id="rId2"/>
                <a:extLst>
                  <a:ext uri="{FF2B5EF4-FFF2-40B4-BE49-F238E27FC236}">
                    <a16:creationId xmlns:a16="http://schemas.microsoft.com/office/drawing/2014/main" id="{D9CC3FF2-0E46-4244-89F6-B6D3ACF23F0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A733728-BD64-482B-B112-B859A3E041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73499B33-99BD-4FAB-AE6A-79E04E07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569" t="5164" r="44415" b="6358"/>
          <a:stretch/>
        </p:blipFill>
        <p:spPr bwMode="auto">
          <a:xfrm>
            <a:off x="688582" y="535220"/>
            <a:ext cx="4248444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324BEED-E24B-4BD9-B159-E5E2856F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8446" r="5675" b="13119"/>
          <a:stretch/>
        </p:blipFill>
        <p:spPr bwMode="auto">
          <a:xfrm>
            <a:off x="4813172" y="3645163"/>
            <a:ext cx="2891526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A577B9-AF59-4685-940E-0DC30078E4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" t="8139" r="894" b="4172"/>
          <a:stretch>
            <a:fillRect/>
          </a:stretch>
        </p:blipFill>
        <p:spPr>
          <a:xfrm>
            <a:off x="5180761" y="5762002"/>
            <a:ext cx="3608291" cy="909420"/>
          </a:xfrm>
          <a:custGeom>
            <a:avLst/>
            <a:gdLst>
              <a:gd name="connsiteX0" fmla="*/ 17611 w 6826710"/>
              <a:gd name="connsiteY0" fmla="*/ 0 h 1720578"/>
              <a:gd name="connsiteX1" fmla="*/ 6826710 w 6826710"/>
              <a:gd name="connsiteY1" fmla="*/ 213425 h 1720578"/>
              <a:gd name="connsiteX2" fmla="*/ 6799944 w 6826710"/>
              <a:gd name="connsiteY2" fmla="*/ 1720578 h 1720578"/>
              <a:gd name="connsiteX3" fmla="*/ 0 w 6826710"/>
              <a:gd name="connsiteY3" fmla="*/ 1476176 h 172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710" h="1720578">
                <a:moveTo>
                  <a:pt x="17611" y="0"/>
                </a:moveTo>
                <a:lnTo>
                  <a:pt x="6826710" y="213425"/>
                </a:lnTo>
                <a:lnTo>
                  <a:pt x="6799944" y="1720578"/>
                </a:lnTo>
                <a:lnTo>
                  <a:pt x="0" y="1476176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CF8DE4A-2C89-4E55-BD78-3B593FBF5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0163" t="1832" r="3148" b="9689"/>
          <a:stretch/>
        </p:blipFill>
        <p:spPr bwMode="auto">
          <a:xfrm>
            <a:off x="5111745" y="535220"/>
            <a:ext cx="2996640" cy="2861324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16FD6D-3681-4835-85C9-F49FB3F235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30" r="326" b="2510"/>
          <a:stretch>
            <a:fillRect/>
          </a:stretch>
        </p:blipFill>
        <p:spPr>
          <a:xfrm>
            <a:off x="5282024" y="2592015"/>
            <a:ext cx="2891526" cy="1030417"/>
          </a:xfrm>
          <a:custGeom>
            <a:avLst/>
            <a:gdLst>
              <a:gd name="connsiteX0" fmla="*/ 35079 w 6320016"/>
              <a:gd name="connsiteY0" fmla="*/ 0 h 2252185"/>
              <a:gd name="connsiteX1" fmla="*/ 280603 w 6320016"/>
              <a:gd name="connsiteY1" fmla="*/ 0 h 2252185"/>
              <a:gd name="connsiteX2" fmla="*/ 6320016 w 6320016"/>
              <a:gd name="connsiteY2" fmla="*/ 236864 h 2252185"/>
              <a:gd name="connsiteX3" fmla="*/ 6217494 w 6320016"/>
              <a:gd name="connsiteY3" fmla="*/ 2252185 h 2252185"/>
              <a:gd name="connsiteX4" fmla="*/ 0 w 6320016"/>
              <a:gd name="connsiteY4" fmla="*/ 2103470 h 22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0016" h="2252185">
                <a:moveTo>
                  <a:pt x="35079" y="0"/>
                </a:moveTo>
                <a:lnTo>
                  <a:pt x="280603" y="0"/>
                </a:lnTo>
                <a:lnTo>
                  <a:pt x="6320016" y="236864"/>
                </a:lnTo>
                <a:lnTo>
                  <a:pt x="6217494" y="2252185"/>
                </a:lnTo>
                <a:lnTo>
                  <a:pt x="0" y="2103470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3442BE2-0837-4D5E-BDA6-D7D1DB4A1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783" t="3210" r="50388" b="13845"/>
          <a:stretch/>
        </p:blipFill>
        <p:spPr bwMode="auto">
          <a:xfrm>
            <a:off x="803783" y="3645163"/>
            <a:ext cx="3854547" cy="2731711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7FF74C-4C8C-4806-91C9-23D63AFB6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48" y="5713784"/>
            <a:ext cx="4564648" cy="855177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E07C24-BD10-4C0E-9684-AFCB50883C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60" r="3796" b="477"/>
          <a:stretch>
            <a:fillRect/>
          </a:stretch>
        </p:blipFill>
        <p:spPr>
          <a:xfrm>
            <a:off x="218405" y="2067295"/>
            <a:ext cx="1909031" cy="1675894"/>
          </a:xfrm>
          <a:custGeom>
            <a:avLst/>
            <a:gdLst>
              <a:gd name="connsiteX0" fmla="*/ 3117206 w 3259369"/>
              <a:gd name="connsiteY0" fmla="*/ 0 h 2861323"/>
              <a:gd name="connsiteX1" fmla="*/ 3259369 w 3259369"/>
              <a:gd name="connsiteY1" fmla="*/ 2735682 h 2861323"/>
              <a:gd name="connsiteX2" fmla="*/ 101157 w 3259369"/>
              <a:gd name="connsiteY2" fmla="*/ 2861323 h 2861323"/>
              <a:gd name="connsiteX3" fmla="*/ 0 w 3259369"/>
              <a:gd name="connsiteY3" fmla="*/ 151714 h 2861323"/>
              <a:gd name="connsiteX4" fmla="*/ 0 w 3259369"/>
              <a:gd name="connsiteY4" fmla="*/ 79292 h 28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369" h="2861323">
                <a:moveTo>
                  <a:pt x="3117206" y="0"/>
                </a:moveTo>
                <a:lnTo>
                  <a:pt x="3259369" y="2735682"/>
                </a:lnTo>
                <a:lnTo>
                  <a:pt x="101157" y="2861323"/>
                </a:lnTo>
                <a:lnTo>
                  <a:pt x="0" y="151714"/>
                </a:lnTo>
                <a:lnTo>
                  <a:pt x="0" y="79292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2942844-E791-4F9E-9F8D-62E960499AC0}"/>
              </a:ext>
            </a:extLst>
          </p:cNvPr>
          <p:cNvSpPr/>
          <p:nvPr/>
        </p:nvSpPr>
        <p:spPr>
          <a:xfrm>
            <a:off x="8281889" y="2096403"/>
            <a:ext cx="3410678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Find these expressions in the story.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C135DFD-7FE9-49BC-B52C-2476262C50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698" y="2823989"/>
            <a:ext cx="2585081" cy="613249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126F483-6B32-4519-B9FD-2C8653394FB4}"/>
              </a:ext>
            </a:extLst>
          </p:cNvPr>
          <p:cNvCxnSpPr>
            <a:cxnSpLocks/>
          </p:cNvCxnSpPr>
          <p:nvPr/>
        </p:nvCxnSpPr>
        <p:spPr>
          <a:xfrm flipV="1">
            <a:off x="703383" y="2656114"/>
            <a:ext cx="1125417" cy="7302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9E830BA-7820-4910-B443-0AA22C766A75}"/>
              </a:ext>
            </a:extLst>
          </p:cNvPr>
          <p:cNvCxnSpPr>
            <a:cxnSpLocks/>
          </p:cNvCxnSpPr>
          <p:nvPr/>
        </p:nvCxnSpPr>
        <p:spPr>
          <a:xfrm>
            <a:off x="587979" y="6141372"/>
            <a:ext cx="523979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A3B0C4C-FB4D-45BB-B53E-832636402EC5}"/>
              </a:ext>
            </a:extLst>
          </p:cNvPr>
          <p:cNvCxnSpPr>
            <a:cxnSpLocks/>
          </p:cNvCxnSpPr>
          <p:nvPr/>
        </p:nvCxnSpPr>
        <p:spPr>
          <a:xfrm>
            <a:off x="6202860" y="6486890"/>
            <a:ext cx="1382306" cy="42327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51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2AEEEEA-D158-4407-A4C1-2E230ADD5D2C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819EA893-540F-44F4-BB99-65E8AA5997A8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62A630EF-C004-4382-8959-450BE52E20AE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hlinkClick r:id="rId4"/>
                <a:extLst>
                  <a:ext uri="{FF2B5EF4-FFF2-40B4-BE49-F238E27FC236}">
                    <a16:creationId xmlns:a16="http://schemas.microsoft.com/office/drawing/2014/main" id="{64A53070-BFB7-4960-AC47-C3E12664540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103082C0-7F95-4AEC-8557-ADCBF61DB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6">
            <a:extLst>
              <a:ext uri="{FF2B5EF4-FFF2-40B4-BE49-F238E27FC236}">
                <a16:creationId xmlns:a16="http://schemas.microsoft.com/office/drawing/2014/main" id="{C9E6082B-AC5C-42B5-AC76-E43D5F55C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8446" r="5675" b="13119"/>
          <a:stretch/>
        </p:blipFill>
        <p:spPr bwMode="auto">
          <a:xfrm>
            <a:off x="841673" y="901963"/>
            <a:ext cx="2891526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87FC60E-32D3-47A2-A7E2-CABBCAA55B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3" t="8139" r="894" b="4172"/>
          <a:stretch>
            <a:fillRect/>
          </a:stretch>
        </p:blipFill>
        <p:spPr>
          <a:xfrm>
            <a:off x="1209262" y="3018802"/>
            <a:ext cx="3608291" cy="909420"/>
          </a:xfrm>
          <a:custGeom>
            <a:avLst/>
            <a:gdLst>
              <a:gd name="connsiteX0" fmla="*/ 17611 w 6826710"/>
              <a:gd name="connsiteY0" fmla="*/ 0 h 1720578"/>
              <a:gd name="connsiteX1" fmla="*/ 6826710 w 6826710"/>
              <a:gd name="connsiteY1" fmla="*/ 213425 h 1720578"/>
              <a:gd name="connsiteX2" fmla="*/ 6799944 w 6826710"/>
              <a:gd name="connsiteY2" fmla="*/ 1720578 h 1720578"/>
              <a:gd name="connsiteX3" fmla="*/ 0 w 6826710"/>
              <a:gd name="connsiteY3" fmla="*/ 1476176 h 172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710" h="1720578">
                <a:moveTo>
                  <a:pt x="17611" y="0"/>
                </a:moveTo>
                <a:lnTo>
                  <a:pt x="6826710" y="213425"/>
                </a:lnTo>
                <a:lnTo>
                  <a:pt x="6799944" y="1720578"/>
                </a:lnTo>
                <a:lnTo>
                  <a:pt x="0" y="1476176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4DCF6A3-407F-4B9E-9800-0B70C14C0215}"/>
              </a:ext>
            </a:extLst>
          </p:cNvPr>
          <p:cNvCxnSpPr>
            <a:cxnSpLocks/>
          </p:cNvCxnSpPr>
          <p:nvPr/>
        </p:nvCxnSpPr>
        <p:spPr>
          <a:xfrm>
            <a:off x="2231361" y="3743690"/>
            <a:ext cx="1382306" cy="42327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BDE4761-F809-4659-8037-38F0B6A289FF}"/>
              </a:ext>
            </a:extLst>
          </p:cNvPr>
          <p:cNvSpPr/>
          <p:nvPr/>
        </p:nvSpPr>
        <p:spPr>
          <a:xfrm>
            <a:off x="4190951" y="1314051"/>
            <a:ext cx="3487943" cy="646331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Why does Jen ask Alex for help?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Will he help her?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CA74150-2C33-408A-8406-9D5C948325D1}"/>
              </a:ext>
            </a:extLst>
          </p:cNvPr>
          <p:cNvSpPr/>
          <p:nvPr/>
        </p:nvSpPr>
        <p:spPr>
          <a:xfrm>
            <a:off x="6095998" y="2282766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pic>
        <p:nvPicPr>
          <p:cNvPr id="34" name="GG1_Unit 4.2 I havent got big feet Part 2_MEL (1)">
            <a:hlinkClick r:id="" action="ppaction://media"/>
            <a:extLst>
              <a:ext uri="{FF2B5EF4-FFF2-40B4-BE49-F238E27FC236}">
                <a16:creationId xmlns:a16="http://schemas.microsoft.com/office/drawing/2014/main" id="{68D14F8C-025C-4689-8B89-3F71BD8F2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4421" y="2991629"/>
            <a:ext cx="5759355" cy="3239637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39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95B5F07-0F54-4D69-8542-00DB699E4487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6383352-4DF6-4381-8305-D2E068D60C81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3E49D9D0-DEA9-4E02-B6F0-F9C12E4D8258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hlinkClick r:id="rId2"/>
                <a:extLst>
                  <a:ext uri="{FF2B5EF4-FFF2-40B4-BE49-F238E27FC236}">
                    <a16:creationId xmlns:a16="http://schemas.microsoft.com/office/drawing/2014/main" id="{D9CC3FF2-0E46-4244-89F6-B6D3ACF23F0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A733728-BD64-482B-B112-B859A3E041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46056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73499B33-99BD-4FAB-AE6A-79E04E07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569" t="5164" r="44415" b="6358"/>
          <a:stretch/>
        </p:blipFill>
        <p:spPr bwMode="auto">
          <a:xfrm>
            <a:off x="688582" y="535220"/>
            <a:ext cx="4248444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324BEED-E24B-4BD9-B159-E5E2856F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8446" r="5675" b="13119"/>
          <a:stretch/>
        </p:blipFill>
        <p:spPr bwMode="auto">
          <a:xfrm>
            <a:off x="4813172" y="3645163"/>
            <a:ext cx="2891526" cy="2861323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A577B9-AF59-4685-940E-0DC30078E4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" t="8139" r="894" b="4172"/>
          <a:stretch>
            <a:fillRect/>
          </a:stretch>
        </p:blipFill>
        <p:spPr>
          <a:xfrm>
            <a:off x="5180761" y="5762002"/>
            <a:ext cx="3608291" cy="909420"/>
          </a:xfrm>
          <a:custGeom>
            <a:avLst/>
            <a:gdLst>
              <a:gd name="connsiteX0" fmla="*/ 17611 w 6826710"/>
              <a:gd name="connsiteY0" fmla="*/ 0 h 1720578"/>
              <a:gd name="connsiteX1" fmla="*/ 6826710 w 6826710"/>
              <a:gd name="connsiteY1" fmla="*/ 213425 h 1720578"/>
              <a:gd name="connsiteX2" fmla="*/ 6799944 w 6826710"/>
              <a:gd name="connsiteY2" fmla="*/ 1720578 h 1720578"/>
              <a:gd name="connsiteX3" fmla="*/ 0 w 6826710"/>
              <a:gd name="connsiteY3" fmla="*/ 1476176 h 172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6710" h="1720578">
                <a:moveTo>
                  <a:pt x="17611" y="0"/>
                </a:moveTo>
                <a:lnTo>
                  <a:pt x="6826710" y="213425"/>
                </a:lnTo>
                <a:lnTo>
                  <a:pt x="6799944" y="1720578"/>
                </a:lnTo>
                <a:lnTo>
                  <a:pt x="0" y="1476176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CF8DE4A-2C89-4E55-BD78-3B593FBF5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0163" t="1832" r="3148" b="9689"/>
          <a:stretch/>
        </p:blipFill>
        <p:spPr bwMode="auto">
          <a:xfrm>
            <a:off x="5111745" y="535220"/>
            <a:ext cx="2996640" cy="2861324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16FD6D-3681-4835-85C9-F49FB3F235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30" r="326" b="2510"/>
          <a:stretch>
            <a:fillRect/>
          </a:stretch>
        </p:blipFill>
        <p:spPr>
          <a:xfrm>
            <a:off x="5282024" y="2592015"/>
            <a:ext cx="2891526" cy="1030417"/>
          </a:xfrm>
          <a:custGeom>
            <a:avLst/>
            <a:gdLst>
              <a:gd name="connsiteX0" fmla="*/ 35079 w 6320016"/>
              <a:gd name="connsiteY0" fmla="*/ 0 h 2252185"/>
              <a:gd name="connsiteX1" fmla="*/ 280603 w 6320016"/>
              <a:gd name="connsiteY1" fmla="*/ 0 h 2252185"/>
              <a:gd name="connsiteX2" fmla="*/ 6320016 w 6320016"/>
              <a:gd name="connsiteY2" fmla="*/ 236864 h 2252185"/>
              <a:gd name="connsiteX3" fmla="*/ 6217494 w 6320016"/>
              <a:gd name="connsiteY3" fmla="*/ 2252185 h 2252185"/>
              <a:gd name="connsiteX4" fmla="*/ 0 w 6320016"/>
              <a:gd name="connsiteY4" fmla="*/ 2103470 h 22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0016" h="2252185">
                <a:moveTo>
                  <a:pt x="35079" y="0"/>
                </a:moveTo>
                <a:lnTo>
                  <a:pt x="280603" y="0"/>
                </a:lnTo>
                <a:lnTo>
                  <a:pt x="6320016" y="236864"/>
                </a:lnTo>
                <a:lnTo>
                  <a:pt x="6217494" y="2252185"/>
                </a:lnTo>
                <a:lnTo>
                  <a:pt x="0" y="2103470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3442BE2-0837-4D5E-BDA6-D7D1DB4A1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783" t="3210" r="50388" b="13845"/>
          <a:stretch/>
        </p:blipFill>
        <p:spPr bwMode="auto">
          <a:xfrm>
            <a:off x="803783" y="3645163"/>
            <a:ext cx="3854547" cy="2731711"/>
          </a:xfrm>
          <a:prstGeom prst="rect">
            <a:avLst/>
          </a:prstGeom>
          <a:noFill/>
          <a:ln w="28575">
            <a:solidFill>
              <a:srgbClr val="74C7BB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7FF74C-4C8C-4806-91C9-23D63AFB6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48" y="5713784"/>
            <a:ext cx="4564648" cy="855177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E07C24-BD10-4C0E-9684-AFCB50883C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60" r="3796" b="477"/>
          <a:stretch>
            <a:fillRect/>
          </a:stretch>
        </p:blipFill>
        <p:spPr>
          <a:xfrm>
            <a:off x="218405" y="2067295"/>
            <a:ext cx="1909031" cy="1675894"/>
          </a:xfrm>
          <a:custGeom>
            <a:avLst/>
            <a:gdLst>
              <a:gd name="connsiteX0" fmla="*/ 3117206 w 3259369"/>
              <a:gd name="connsiteY0" fmla="*/ 0 h 2861323"/>
              <a:gd name="connsiteX1" fmla="*/ 3259369 w 3259369"/>
              <a:gd name="connsiteY1" fmla="*/ 2735682 h 2861323"/>
              <a:gd name="connsiteX2" fmla="*/ 101157 w 3259369"/>
              <a:gd name="connsiteY2" fmla="*/ 2861323 h 2861323"/>
              <a:gd name="connsiteX3" fmla="*/ 0 w 3259369"/>
              <a:gd name="connsiteY3" fmla="*/ 151714 h 2861323"/>
              <a:gd name="connsiteX4" fmla="*/ 0 w 3259369"/>
              <a:gd name="connsiteY4" fmla="*/ 79292 h 286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369" h="2861323">
                <a:moveTo>
                  <a:pt x="3117206" y="0"/>
                </a:moveTo>
                <a:lnTo>
                  <a:pt x="3259369" y="2735682"/>
                </a:lnTo>
                <a:lnTo>
                  <a:pt x="101157" y="2861323"/>
                </a:lnTo>
                <a:lnTo>
                  <a:pt x="0" y="151714"/>
                </a:lnTo>
                <a:lnTo>
                  <a:pt x="0" y="79292"/>
                </a:lnTo>
                <a:close/>
              </a:path>
            </a:pathLst>
          </a:cu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FAE3C79-5383-4E6B-B354-93925D844035}"/>
              </a:ext>
            </a:extLst>
          </p:cNvPr>
          <p:cNvSpPr/>
          <p:nvPr/>
        </p:nvSpPr>
        <p:spPr>
          <a:xfrm>
            <a:off x="8215336" y="2591903"/>
            <a:ext cx="3782061" cy="3170099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1. Y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ou __________ long legs.</a:t>
            </a:r>
          </a:p>
          <a:p>
            <a:r>
              <a:rPr lang="en-US" sz="2000" dirty="0">
                <a:ln w="0"/>
              </a:rPr>
              <a:t>2. And you __________ big feet.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3. I __________ big feet. I’m tall.</a:t>
            </a:r>
          </a:p>
          <a:p>
            <a:r>
              <a:rPr lang="en-US" sz="2000" dirty="0">
                <a:ln w="0"/>
              </a:rPr>
              <a:t>4. Yeah, but I __________ </a:t>
            </a:r>
          </a:p>
          <a:p>
            <a:r>
              <a:rPr lang="en-US" sz="2000" dirty="0">
                <a:ln w="0"/>
              </a:rPr>
              <a:t>                          a big head, like you!</a:t>
            </a:r>
          </a:p>
          <a:p>
            <a:r>
              <a:rPr lang="en-US" sz="2000" dirty="0">
                <a:ln w="0"/>
              </a:rPr>
              <a:t>5. J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en, your brother __________ </a:t>
            </a:r>
          </a:p>
          <a:p>
            <a:r>
              <a:rPr lang="en-US" sz="2000" dirty="0">
                <a:ln w="0"/>
              </a:rPr>
              <a:t>                                     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big feet.</a:t>
            </a:r>
          </a:p>
          <a:p>
            <a:r>
              <a:rPr lang="en-US" sz="2000" dirty="0">
                <a:ln w="0"/>
              </a:rPr>
              <a:t>6. Alex, your sister __________ </a:t>
            </a:r>
          </a:p>
          <a:p>
            <a:r>
              <a:rPr lang="en-US" sz="2000" dirty="0">
                <a:ln w="0"/>
              </a:rPr>
              <a:t>                              a big head.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7. We __________ a lot of time.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F74769F-1FC8-4728-A64C-7B5062301C38}"/>
              </a:ext>
            </a:extLst>
          </p:cNvPr>
          <p:cNvSpPr/>
          <p:nvPr/>
        </p:nvSpPr>
        <p:spPr>
          <a:xfrm>
            <a:off x="8829574" y="1781215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74C7B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47CBCF9-BE5E-412E-9221-AF96A3FD5011}"/>
              </a:ext>
            </a:extLst>
          </p:cNvPr>
          <p:cNvSpPr/>
          <p:nvPr/>
        </p:nvSpPr>
        <p:spPr>
          <a:xfrm>
            <a:off x="9043417" y="2436255"/>
            <a:ext cx="9300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‘ve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5EDE6CC-223B-454B-9683-9F890F40AD80}"/>
              </a:ext>
            </a:extLst>
          </p:cNvPr>
          <p:cNvSpPr/>
          <p:nvPr/>
        </p:nvSpPr>
        <p:spPr>
          <a:xfrm>
            <a:off x="9508448" y="2755442"/>
            <a:ext cx="9300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‘ve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7DB2E47-1BBE-45BD-B943-325471327300}"/>
              </a:ext>
            </a:extLst>
          </p:cNvPr>
          <p:cNvSpPr/>
          <p:nvPr/>
        </p:nvSpPr>
        <p:spPr>
          <a:xfrm>
            <a:off x="8627859" y="3061599"/>
            <a:ext cx="1414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EF5A98E-E1EC-4798-B172-674B1F09F2BE}"/>
              </a:ext>
            </a:extLst>
          </p:cNvPr>
          <p:cNvSpPr/>
          <p:nvPr/>
        </p:nvSpPr>
        <p:spPr>
          <a:xfrm>
            <a:off x="9678524" y="3352775"/>
            <a:ext cx="1414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0B5CEF6-ADB6-4BFB-B307-DA37D5193DA2}"/>
              </a:ext>
            </a:extLst>
          </p:cNvPr>
          <p:cNvSpPr/>
          <p:nvPr/>
        </p:nvSpPr>
        <p:spPr>
          <a:xfrm>
            <a:off x="10393391" y="3978494"/>
            <a:ext cx="1279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hasn’t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C27A9F4-825C-420A-A114-914DE7E94EAF}"/>
              </a:ext>
            </a:extLst>
          </p:cNvPr>
          <p:cNvSpPr/>
          <p:nvPr/>
        </p:nvSpPr>
        <p:spPr>
          <a:xfrm>
            <a:off x="10164874" y="4553787"/>
            <a:ext cx="1279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hasn’t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72374B6-AD7B-4936-9B96-2F6E2BCC9A5B}"/>
              </a:ext>
            </a:extLst>
          </p:cNvPr>
          <p:cNvSpPr/>
          <p:nvPr/>
        </p:nvSpPr>
        <p:spPr>
          <a:xfrm>
            <a:off x="8893269" y="5197699"/>
            <a:ext cx="1414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haven’t got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7215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5894F60-BD89-4293-B93A-53D5EAE921C3}"/>
              </a:ext>
            </a:extLst>
          </p:cNvPr>
          <p:cNvGrpSpPr/>
          <p:nvPr/>
        </p:nvGrpSpPr>
        <p:grpSpPr>
          <a:xfrm>
            <a:off x="-1" y="1519"/>
            <a:ext cx="12192001" cy="6858000"/>
            <a:chOff x="-2" y="0"/>
            <a:chExt cx="12192001" cy="68580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9B9BDFB-0C2F-4879-85DB-E26369E96060}"/>
                </a:ext>
              </a:extLst>
            </p:cNvPr>
            <p:cNvGrpSpPr/>
            <p:nvPr/>
          </p:nvGrpSpPr>
          <p:grpSpPr>
            <a:xfrm>
              <a:off x="-2" y="0"/>
              <a:ext cx="12192001" cy="6858000"/>
              <a:chOff x="-2" y="0"/>
              <a:chExt cx="12192001" cy="6858000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5E8D3D08-3C28-441B-9422-AFD9CC32E52A}"/>
                  </a:ext>
                </a:extLst>
              </p:cNvPr>
              <p:cNvSpPr/>
              <p:nvPr/>
            </p:nvSpPr>
            <p:spPr>
              <a:xfrm>
                <a:off x="-2" y="0"/>
                <a:ext cx="12192001" cy="6858000"/>
              </a:xfrm>
              <a:prstGeom prst="rect">
                <a:avLst/>
              </a:prstGeom>
              <a:solidFill>
                <a:srgbClr val="FFA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hlinkClick r:id="rId2"/>
                <a:extLst>
                  <a:ext uri="{FF2B5EF4-FFF2-40B4-BE49-F238E27FC236}">
                    <a16:creationId xmlns:a16="http://schemas.microsoft.com/office/drawing/2014/main" id="{16B616C6-D215-4604-BC43-DE2EE9537CB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516F5ED-86DF-40F9-9864-A6E5821325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81351" y="152631"/>
              <a:ext cx="11629293" cy="66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BC2721-DC1D-418F-96E8-2181CD936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616" y="798667"/>
            <a:ext cx="9470764" cy="4495882"/>
          </a:xfrm>
          <a:prstGeom prst="rect">
            <a:avLst/>
          </a:prstGeom>
          <a:ln w="28575">
            <a:solidFill>
              <a:srgbClr val="74C7B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139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330</Words>
  <Application>Microsoft Office PowerPoint</Application>
  <PresentationFormat>Широкоэкранный</PresentationFormat>
  <Paragraphs>72</Paragraphs>
  <Slides>22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7</cp:revision>
  <dcterms:created xsi:type="dcterms:W3CDTF">2021-09-20T06:13:28Z</dcterms:created>
  <dcterms:modified xsi:type="dcterms:W3CDTF">2021-09-20T10:30:13Z</dcterms:modified>
</cp:coreProperties>
</file>