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27" r:id="rId9"/>
    <p:sldId id="335" r:id="rId10"/>
    <p:sldId id="32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B04C3-6097-4BEE-837F-8EA92505CC80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05075-4D8B-4DA5-B975-183BB45C4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6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2C680-6C07-4B9A-8D95-4E3C3461E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935521-DCC2-426A-B109-02C321AD3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CD72E4-82A1-4F29-82CB-E61BC70C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142095-FDD0-4C42-A273-288BF1DD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81C18-BC3B-4559-B500-F4767255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87366-7B29-4FA5-8ACA-0D34A8DA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6E72D5-15ED-4933-85C7-F88010C6C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A4EA20-11C3-4977-B03B-A6C509F0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F1BF17-FD7D-43D0-93FE-27BD03D2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42147-4301-41F7-ADD0-09F953B2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9A2D03-B68F-4963-8CDA-83936E1F8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C763A5-C6C5-474E-B2F9-3CFE9A193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F0DAD9-0813-4435-A02C-866F5F49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1B0212-B15C-49C9-B0AB-3603E28A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856F4-32EF-45CF-92FE-2980B5DD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1618C-D5C4-414E-B813-13B36159E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82218-30A1-4019-BBCB-2210E5307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3BE62C-813E-4314-839F-585234AC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F6BBB-B5E5-4DFF-98E8-B428AC7C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1C39D-DA8A-4AA0-B9F7-89881AD0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9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2239A-398B-41DF-AAE6-3FBDC898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423E96-3DB4-44FC-B03C-7324D07C4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EBFC3-100E-4567-9D10-2EFE332B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EAB48-0347-41BA-8B64-D2BB5218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902D3-C942-4508-B2A2-1FCF4DEA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81789-476B-4A60-A024-DAD05DCA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D93C1-0E06-40BD-B91C-CA78040C0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5B8E1E-A945-4F09-83A9-5CAB6C136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555351-4AC4-496F-99B2-89B6A8C0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2BC25-B054-41CD-8F3B-D21ADDB8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B3009E-5AD1-496F-91AA-4C95F435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4701B-D78F-4557-A3EE-8B1033BB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CE971-D0BD-4596-8DB2-EA667948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E08F69-0BA6-4820-B10F-F334B7B5E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A39D04-B370-4F50-9F8B-84B46ADEE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FF2846-66EB-4047-B7DF-9CEB42F4D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070110-7577-418B-97F3-4CCBE58D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AD672D-E7C0-4341-9DEE-BD925886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FFB71C-72D7-4D63-8B58-0BCD1FF8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B21EA-D184-4726-AF1B-90AF18BD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357DA5-4B9C-4436-8242-AEA381A8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0325AD-C7CB-47F9-BB27-F5D93DAB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6A0E05-67F9-4F97-A85D-82DB3293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CFF809-5E93-4172-B032-7AB60AF2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3FE152-7A56-446F-9A77-7E56641E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2FB936-3D35-45B8-BAA6-36F4087D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1EABD-33E2-4781-88F6-078E43EB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905BF-5453-4F79-BE50-A32D77B2F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D3FE6F-176B-4C2A-83E1-4EDF2DA9D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F5C9C9-DA62-4BCC-AD33-7CA13D8D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6E936-1601-462F-9768-2465A3F7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2FBA88-6F4D-43DC-BF87-41893E3E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0E884-89E8-4EAC-A2D3-258B188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5F049-13AD-4AD0-84BC-CF2605ED8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A41E9-EB75-43F3-8277-4BA671D5F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B7F9D1-DBE1-4322-97B0-CF6B4F76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AB259E-557C-442E-86E1-1C3DE8EA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898E8-57DA-4F36-94B0-2B7F8171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1F219-CE29-4D27-8F68-115CE6B0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E5084-9D54-4A78-ABBC-5176F5B2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34872-27F9-41E5-89F3-1EBF8C4BD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B94C5-A433-41A8-8330-2D321B341607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216BD5-EF28-4999-92BA-7C54D1D6E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E15555-7190-4B23-96CB-BA311BAD3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D040E-9BD2-4E0A-80FD-286C3142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gif"/><Relationship Id="rId18" Type="http://schemas.openxmlformats.org/officeDocument/2006/relationships/hyperlink" Target="http://www.vk.com/egppt" TargetMode="External"/><Relationship Id="rId3" Type="http://schemas.microsoft.com/office/2007/relationships/media" Target="../media/media2.wav"/><Relationship Id="rId21" Type="http://schemas.openxmlformats.org/officeDocument/2006/relationships/image" Target="../media/image13.gif"/><Relationship Id="rId7" Type="http://schemas.openxmlformats.org/officeDocument/2006/relationships/audio" Target="../media/audio2.wav"/><Relationship Id="rId12" Type="http://schemas.openxmlformats.org/officeDocument/2006/relationships/image" Target="../media/image5.gif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9.gif"/><Relationship Id="rId20" Type="http://schemas.openxmlformats.org/officeDocument/2006/relationships/image" Target="../media/image12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19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2.gif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2.gif"/><Relationship Id="rId18" Type="http://schemas.openxmlformats.org/officeDocument/2006/relationships/image" Target="../media/image8.gif"/><Relationship Id="rId26" Type="http://schemas.openxmlformats.org/officeDocument/2006/relationships/image" Target="../media/image26.gif"/><Relationship Id="rId3" Type="http://schemas.microsoft.com/office/2007/relationships/media" Target="../media/media10.wav"/><Relationship Id="rId21" Type="http://schemas.openxmlformats.org/officeDocument/2006/relationships/image" Target="../media/image22.jpg"/><Relationship Id="rId7" Type="http://schemas.microsoft.com/office/2007/relationships/media" Target="../media/media11.mp3"/><Relationship Id="rId12" Type="http://schemas.openxmlformats.org/officeDocument/2006/relationships/image" Target="../media/image1.jpg"/><Relationship Id="rId17" Type="http://schemas.openxmlformats.org/officeDocument/2006/relationships/image" Target="../media/image7.gif"/><Relationship Id="rId25" Type="http://schemas.openxmlformats.org/officeDocument/2006/relationships/image" Target="../media/image25.gif"/><Relationship Id="rId2" Type="http://schemas.openxmlformats.org/officeDocument/2006/relationships/audio" Target="../media/media9.wav"/><Relationship Id="rId16" Type="http://schemas.openxmlformats.org/officeDocument/2006/relationships/image" Target="../media/image5.gif"/><Relationship Id="rId20" Type="http://schemas.openxmlformats.org/officeDocument/2006/relationships/image" Target="../media/image21.gif"/><Relationship Id="rId29" Type="http://schemas.openxmlformats.org/officeDocument/2006/relationships/image" Target="../media/image27.gif"/><Relationship Id="rId1" Type="http://schemas.microsoft.com/office/2007/relationships/media" Target="../media/media9.wav"/><Relationship Id="rId6" Type="http://schemas.openxmlformats.org/officeDocument/2006/relationships/audio" Target="../media/media7.wav"/><Relationship Id="rId11" Type="http://schemas.openxmlformats.org/officeDocument/2006/relationships/audio" Target="../media/audio6.wav"/><Relationship Id="rId24" Type="http://schemas.openxmlformats.org/officeDocument/2006/relationships/image" Target="../media/image24.gif"/><Relationship Id="rId5" Type="http://schemas.microsoft.com/office/2007/relationships/media" Target="../media/media7.wav"/><Relationship Id="rId15" Type="http://schemas.openxmlformats.org/officeDocument/2006/relationships/image" Target="../media/image4.gif"/><Relationship Id="rId23" Type="http://schemas.openxmlformats.org/officeDocument/2006/relationships/image" Target="../media/image10.gif"/><Relationship Id="rId28" Type="http://schemas.openxmlformats.org/officeDocument/2006/relationships/image" Target="../media/image20.gif"/><Relationship Id="rId10" Type="http://schemas.openxmlformats.org/officeDocument/2006/relationships/audio" Target="../media/audio5.wav"/><Relationship Id="rId19" Type="http://schemas.openxmlformats.org/officeDocument/2006/relationships/image" Target="../media/image9.gif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gif"/><Relationship Id="rId22" Type="http://schemas.openxmlformats.org/officeDocument/2006/relationships/image" Target="../media/image23.jpg"/><Relationship Id="rId27" Type="http://schemas.openxmlformats.org/officeDocument/2006/relationships/image" Target="../media/image11.png"/><Relationship Id="rId30" Type="http://schemas.openxmlformats.org/officeDocument/2006/relationships/hyperlink" Target="http://www.vk.com/egppt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3" Type="http://schemas.microsoft.com/office/2007/relationships/media" Target="../media/media4.wav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3" Type="http://schemas.microsoft.com/office/2007/relationships/media" Target="../media/media4.wav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37" Type="http://schemas.openxmlformats.org/officeDocument/2006/relationships/image" Target="../media/image19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Relationship Id="rId3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3" Type="http://schemas.microsoft.com/office/2007/relationships/media" Target="../media/media4.wav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3" Type="http://schemas.microsoft.com/office/2007/relationships/media" Target="../media/media4.wav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4.gif"/><Relationship Id="rId3" Type="http://schemas.microsoft.com/office/2007/relationships/media" Target="../media/media4.wav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9.gif"/><Relationship Id="rId33" Type="http://schemas.openxmlformats.org/officeDocument/2006/relationships/image" Target="../media/image18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8.gif"/><Relationship Id="rId32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7.gif"/><Relationship Id="rId28" Type="http://schemas.openxmlformats.org/officeDocument/2006/relationships/image" Target="../media/image16.png"/><Relationship Id="rId36" Type="http://schemas.openxmlformats.org/officeDocument/2006/relationships/image" Target="../media/image11.png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3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6.gif"/><Relationship Id="rId27" Type="http://schemas.openxmlformats.org/officeDocument/2006/relationships/image" Target="../media/image15.gif"/><Relationship Id="rId30" Type="http://schemas.openxmlformats.org/officeDocument/2006/relationships/image" Target="../media/image10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.gif"/><Relationship Id="rId26" Type="http://schemas.openxmlformats.org/officeDocument/2006/relationships/image" Target="../media/image15.gif"/><Relationship Id="rId21" Type="http://schemas.openxmlformats.org/officeDocument/2006/relationships/image" Target="../media/image5.gif"/><Relationship Id="rId34" Type="http://schemas.openxmlformats.org/officeDocument/2006/relationships/image" Target="../media/image12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14.gif"/><Relationship Id="rId33" Type="http://schemas.openxmlformats.org/officeDocument/2006/relationships/image" Target="../media/image20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4.gif"/><Relationship Id="rId29" Type="http://schemas.openxmlformats.org/officeDocument/2006/relationships/image" Target="../media/image10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9.gif"/><Relationship Id="rId32" Type="http://schemas.openxmlformats.org/officeDocument/2006/relationships/image" Target="../media/image11.png"/><Relationship Id="rId37" Type="http://schemas.openxmlformats.org/officeDocument/2006/relationships/image" Target="../media/image17.gif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8.gif"/><Relationship Id="rId28" Type="http://schemas.microsoft.com/office/2007/relationships/hdphoto" Target="../media/hdphoto1.wdp"/><Relationship Id="rId36" Type="http://schemas.openxmlformats.org/officeDocument/2006/relationships/image" Target="../media/image6.gif"/><Relationship Id="rId10" Type="http://schemas.openxmlformats.org/officeDocument/2006/relationships/audio" Target="../media/media7.wav"/><Relationship Id="rId19" Type="http://schemas.openxmlformats.org/officeDocument/2006/relationships/image" Target="../media/image3.gif"/><Relationship Id="rId31" Type="http://schemas.openxmlformats.org/officeDocument/2006/relationships/image" Target="../media/image18.gif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7.gif"/><Relationship Id="rId27" Type="http://schemas.openxmlformats.org/officeDocument/2006/relationships/image" Target="../media/image16.png"/><Relationship Id="rId30" Type="http://schemas.openxmlformats.org/officeDocument/2006/relationships/image" Target="../media/image13.gif"/><Relationship Id="rId35" Type="http://schemas.openxmlformats.org/officeDocument/2006/relationships/hyperlink" Target="http://www.vk.com/egppt" TargetMode="External"/><Relationship Id="rId8" Type="http://schemas.openxmlformats.org/officeDocument/2006/relationships/audio" Target="../media/media6.wav"/><Relationship Id="rId3" Type="http://schemas.microsoft.com/office/2007/relationships/media" Target="../media/media4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.gif"/><Relationship Id="rId26" Type="http://schemas.openxmlformats.org/officeDocument/2006/relationships/image" Target="../media/image2.gif"/><Relationship Id="rId21" Type="http://schemas.openxmlformats.org/officeDocument/2006/relationships/image" Target="../media/image7.gif"/><Relationship Id="rId34" Type="http://schemas.openxmlformats.org/officeDocument/2006/relationships/image" Target="../media/image18.gif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.jpg"/><Relationship Id="rId25" Type="http://schemas.openxmlformats.org/officeDocument/2006/relationships/image" Target="../media/image10.gif"/><Relationship Id="rId33" Type="http://schemas.openxmlformats.org/officeDocument/2006/relationships/image" Target="../media/image17.gif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20" Type="http://schemas.openxmlformats.org/officeDocument/2006/relationships/image" Target="../media/image5.gif"/><Relationship Id="rId29" Type="http://schemas.openxmlformats.org/officeDocument/2006/relationships/image" Target="../media/image14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wav"/><Relationship Id="rId24" Type="http://schemas.openxmlformats.org/officeDocument/2006/relationships/image" Target="../media/image15.gif"/><Relationship Id="rId32" Type="http://schemas.openxmlformats.org/officeDocument/2006/relationships/image" Target="../media/image13.gif"/><Relationship Id="rId37" Type="http://schemas.openxmlformats.org/officeDocument/2006/relationships/hyperlink" Target="http://www.vk.com/egppt" TargetMode="External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23" Type="http://schemas.openxmlformats.org/officeDocument/2006/relationships/image" Target="../media/image9.gif"/><Relationship Id="rId28" Type="http://schemas.openxmlformats.org/officeDocument/2006/relationships/image" Target="../media/image6.gif"/><Relationship Id="rId36" Type="http://schemas.openxmlformats.org/officeDocument/2006/relationships/image" Target="../media/image12.gif"/><Relationship Id="rId10" Type="http://schemas.openxmlformats.org/officeDocument/2006/relationships/audio" Target="../media/media7.wav"/><Relationship Id="rId19" Type="http://schemas.openxmlformats.org/officeDocument/2006/relationships/image" Target="../media/image4.gif"/><Relationship Id="rId31" Type="http://schemas.microsoft.com/office/2007/relationships/hdphoto" Target="../media/hdphoto1.wdp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audio3.wav"/><Relationship Id="rId22" Type="http://schemas.openxmlformats.org/officeDocument/2006/relationships/image" Target="../media/image8.gif"/><Relationship Id="rId27" Type="http://schemas.openxmlformats.org/officeDocument/2006/relationships/image" Target="../media/image20.gif"/><Relationship Id="rId30" Type="http://schemas.openxmlformats.org/officeDocument/2006/relationships/image" Target="../media/image16.png"/><Relationship Id="rId35" Type="http://schemas.openxmlformats.org/officeDocument/2006/relationships/image" Target="../media/image11.png"/><Relationship Id="rId8" Type="http://schemas.openxmlformats.org/officeDocument/2006/relationships/audio" Target="../media/media6.wav"/><Relationship Id="rId3" Type="http://schemas.microsoft.com/office/2007/relationships/media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7994" y="1780584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F9F268-6481-41B7-98A8-3D657C062047}"/>
              </a:ext>
            </a:extLst>
          </p:cNvPr>
          <p:cNvSpPr txBox="1"/>
          <p:nvPr/>
        </p:nvSpPr>
        <p:spPr>
          <a:xfrm>
            <a:off x="6972956" y="2624063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South Pole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dalus" panose="02020603050405020304" pitchFamily="18" charset="-78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3D6374-971D-4101-B411-1DCDD3343DE3}"/>
              </a:ext>
            </a:extLst>
          </p:cNvPr>
          <p:cNvSpPr txBox="1"/>
          <p:nvPr/>
        </p:nvSpPr>
        <p:spPr>
          <a:xfrm>
            <a:off x="3514739" y="166436"/>
            <a:ext cx="5546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Simple vs. Past Continuous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9C7533E-2971-4428-9A6C-F6AD80F13C84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ветер и холод зимы">
            <a:hlinkClick r:id="" action="ppaction://media"/>
            <a:extLst>
              <a:ext uri="{FF2B5EF4-FFF2-40B4-BE49-F238E27FC236}">
                <a16:creationId xmlns:a16="http://schemas.microsoft.com/office/drawing/2014/main" id="{1D222A29-7D40-4203-B602-CF1640369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94622" y="400644"/>
            <a:ext cx="609600" cy="6096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C78B8C8-F8EA-4D3B-991A-A064E4F66363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1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826861-3CFE-4FB4-B6EF-1B50749148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2CCF9D4-9F72-4F26-8608-991746F22D7C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рев1">
            <a:hlinkClick r:id="" action="ppaction://media"/>
            <a:extLst>
              <a:ext uri="{FF2B5EF4-FFF2-40B4-BE49-F238E27FC236}">
                <a16:creationId xmlns:a16="http://schemas.microsoft.com/office/drawing/2014/main" id="{9F9A33E4-91FF-4E62-8C43-D39959F732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94622" y="387027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AE4893-9308-45A1-92F9-9387D4CA0E0E}"/>
              </a:ext>
            </a:extLst>
          </p:cNvPr>
          <p:cNvSpPr txBox="1"/>
          <p:nvPr/>
        </p:nvSpPr>
        <p:spPr>
          <a:xfrm>
            <a:off x="1896269" y="5994000"/>
            <a:ext cx="117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helgabel</a:t>
            </a: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AA6B611-DB5B-4D67-90AE-BEE5FF5373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8" y="3104521"/>
            <a:ext cx="3480154" cy="32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4A9867B-8803-451B-8E60-6D6E3610CD71}"/>
              </a:ext>
            </a:extLst>
          </p:cNvPr>
          <p:cNvSpPr txBox="1"/>
          <p:nvPr/>
        </p:nvSpPr>
        <p:spPr>
          <a:xfrm>
            <a:off x="2405862" y="4457331"/>
            <a:ext cx="117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helgabel</a:t>
            </a: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7994" y="1780584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4F03072-DBC5-4F05-A3AF-3EF43BB585C1}"/>
              </a:ext>
            </a:extLst>
          </p:cNvPr>
          <p:cNvGrpSpPr/>
          <p:nvPr/>
        </p:nvGrpSpPr>
        <p:grpSpPr>
          <a:xfrm>
            <a:off x="3735194" y="4651722"/>
            <a:ext cx="1485613" cy="1485613"/>
            <a:chOff x="3735194" y="4651722"/>
            <a:chExt cx="1485613" cy="1485613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BD3C511-D940-48F5-891E-10CEA822D5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3072">
              <a:off x="3735194" y="4651722"/>
              <a:ext cx="1485613" cy="148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5D4DFC5-24BC-4725-A868-69789FF9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4511">
              <a:off x="4593419" y="4824119"/>
              <a:ext cx="269385" cy="1083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7607F20-AD14-4C69-BDEF-DC246CDEA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4118">
              <a:off x="3975319" y="4860000"/>
              <a:ext cx="290334" cy="167162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F9F268-6481-41B7-98A8-3D657C062047}"/>
              </a:ext>
            </a:extLst>
          </p:cNvPr>
          <p:cNvSpPr txBox="1"/>
          <p:nvPr/>
        </p:nvSpPr>
        <p:spPr>
          <a:xfrm>
            <a:off x="6972956" y="2624063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South Pole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dalus" panose="02020603050405020304" pitchFamily="18" charset="-78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01921D76-2C58-4D31-BCD7-ACD8E5E603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16" y="3864077"/>
            <a:ext cx="1719258" cy="21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DA466EB-3790-42F7-80D5-38F572DF6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991937"/>
            <a:ext cx="3866063" cy="38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EC8B707-439B-48B8-943E-FB5BC1723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371" y="3324830"/>
            <a:ext cx="2060901" cy="18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ев2">
            <a:hlinkClick r:id="" action="ppaction://media"/>
            <a:extLst>
              <a:ext uri="{FF2B5EF4-FFF2-40B4-BE49-F238E27FC236}">
                <a16:creationId xmlns:a16="http://schemas.microsoft.com/office/drawing/2014/main" id="{6BA4F178-7C01-44BF-9DB6-8B9F15B9C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73731" y="439993"/>
            <a:ext cx="609600" cy="609600"/>
          </a:xfrm>
          <a:prstGeom prst="rect">
            <a:avLst/>
          </a:prstGeom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F45EFBBB-773B-454A-94BC-2375AB4EE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878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>
            <a:extLst>
              <a:ext uri="{FF2B5EF4-FFF2-40B4-BE49-F238E27FC236}">
                <a16:creationId xmlns:a16="http://schemas.microsoft.com/office/drawing/2014/main" id="{8DE9E622-97F9-4523-A37F-1921E7F77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63" y="-22703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8">
            <a:extLst>
              <a:ext uri="{FF2B5EF4-FFF2-40B4-BE49-F238E27FC236}">
                <a16:creationId xmlns:a16="http://schemas.microsoft.com/office/drawing/2014/main" id="{9C84DE3F-849D-491A-BDF2-BF67509644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26" y="-90596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>
            <a:extLst>
              <a:ext uri="{FF2B5EF4-FFF2-40B4-BE49-F238E27FC236}">
                <a16:creationId xmlns:a16="http://schemas.microsoft.com/office/drawing/2014/main" id="{551C8106-4397-4BB5-930D-4BA26C2E4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79" y="3513408"/>
            <a:ext cx="6667500" cy="43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бег йетти2">
            <a:hlinkClick r:id="" action="ppaction://media"/>
            <a:extLst>
              <a:ext uri="{FF2B5EF4-FFF2-40B4-BE49-F238E27FC236}">
                <a16:creationId xmlns:a16="http://schemas.microsoft.com/office/drawing/2014/main" id="{DD587FE3-3A57-401C-AE66-5E9502FB5C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73731" y="439993"/>
            <a:ext cx="609600" cy="609600"/>
          </a:xfrm>
          <a:prstGeom prst="rect">
            <a:avLst/>
          </a:prstGeom>
        </p:spPr>
      </p:pic>
      <p:pic>
        <p:nvPicPr>
          <p:cNvPr id="11" name="йо хоу">
            <a:hlinkClick r:id="" action="ppaction://media"/>
            <a:extLst>
              <a:ext uri="{FF2B5EF4-FFF2-40B4-BE49-F238E27FC236}">
                <a16:creationId xmlns:a16="http://schemas.microsoft.com/office/drawing/2014/main" id="{78E0FBC9-676D-4F27-B634-8F998B9011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73731" y="447367"/>
            <a:ext cx="609600" cy="60960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96EBCB3-A670-4982-92D4-54587C3C9D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2621" y="-506012"/>
            <a:ext cx="2901065" cy="17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A347A01-322A-473A-81EB-8D861DB2E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52966" y="-487745"/>
            <a:ext cx="2750601" cy="16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0E3612F-5E28-4B1A-B210-FEF3539E5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1" y="-3296"/>
            <a:ext cx="2286433" cy="14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C45A5A1F-1BCC-4CF9-8B12-E46E63D78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021" y="-144111"/>
            <a:ext cx="2381979" cy="14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фейенверк">
            <a:hlinkClick r:id="" action="ppaction://media"/>
            <a:extLst>
              <a:ext uri="{FF2B5EF4-FFF2-40B4-BE49-F238E27FC236}">
                <a16:creationId xmlns:a16="http://schemas.microsoft.com/office/drawing/2014/main" id="{B1B7EBE0-6233-4E12-924E-D4BC03F67E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568815" y="454741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121458-1FFB-4E18-9EAD-CE55BD117FB9}"/>
              </a:ext>
            </a:extLst>
          </p:cNvPr>
          <p:cNvSpPr txBox="1"/>
          <p:nvPr/>
        </p:nvSpPr>
        <p:spPr>
          <a:xfrm>
            <a:off x="4639878" y="252430"/>
            <a:ext cx="290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3C560F4-A212-40BC-835D-44771ED020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4.44444E-6 L 0.01537 0.598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99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924 -0.00625 L -0.17813 0.223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са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2108629" y="5608878"/>
            <a:ext cx="1914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 / was skiing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863195" y="4434634"/>
            <a:ext cx="1384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 / skied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3348308" y="3499879"/>
            <a:ext cx="2655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seeing / was skiing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2392734" y="338060"/>
            <a:ext cx="7938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He _______________ (see) a penguin when he _______________ (ski).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6972956" y="3449571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saw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331335" y="3527933"/>
            <a:ext cx="1601322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1896845" y="5576556"/>
            <a:ext cx="2686982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651229" y="4388156"/>
            <a:ext cx="1925632" cy="4731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3142518" y="3520615"/>
            <a:ext cx="3180166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3693885" y="334543"/>
            <a:ext cx="602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7987192" y="338060"/>
            <a:ext cx="1270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skiing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0248369C-73D9-4D79-95D2-706A63CC52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3433" y="323636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825D864F-25EE-4D33-B229-6E50356C8CB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6855" y="32363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11A52DD7-A9EE-4A12-831B-C216FDAFBE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34771"/>
            <a:ext cx="609600" cy="609600"/>
          </a:xfrm>
          <a:prstGeom prst="rect">
            <a:avLst/>
          </a:prstGeom>
        </p:spPr>
      </p:pic>
      <p:pic>
        <p:nvPicPr>
          <p:cNvPr id="39" name="ай">
            <a:hlinkClick r:id="" action="ppaction://media"/>
            <a:extLst>
              <a:ext uri="{FF2B5EF4-FFF2-40B4-BE49-F238E27FC236}">
                <a16:creationId xmlns:a16="http://schemas.microsoft.com/office/drawing/2014/main" id="{ACED4F06-6408-465E-BB6A-B2C462CFE0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06387" y="342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1349422" y="4470446"/>
            <a:ext cx="2261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reading / came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750848" y="5624422"/>
            <a:ext cx="2940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reading / was coming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3348308" y="3499879"/>
            <a:ext cx="2143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/ was coming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1883399" y="338060"/>
            <a:ext cx="895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She _______________ (read) a letter when her friend _______________ (come).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6972956" y="3449571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read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came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685554" y="3487670"/>
            <a:ext cx="1148080" cy="6205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1142912" y="4394920"/>
            <a:ext cx="2686982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585256" y="5527189"/>
            <a:ext cx="3105756" cy="5103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3179733" y="3527933"/>
            <a:ext cx="2307409" cy="4150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2982010" y="333922"/>
            <a:ext cx="1464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reading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8542709" y="338060"/>
            <a:ext cx="75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1B342879-D67C-49F6-A3B8-F8E68CBC52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391" y="340939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78E77DA9-F73C-4A88-AA3C-C8E19DEDA27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40414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53CB92EA-1023-43F9-B3CA-F7DE0D1FFCC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3218" y="337422"/>
            <a:ext cx="609600" cy="609600"/>
          </a:xfrm>
          <a:prstGeom prst="rect">
            <a:avLst/>
          </a:prstGeom>
        </p:spPr>
      </p:pic>
      <p:pic>
        <p:nvPicPr>
          <p:cNvPr id="39" name="ай">
            <a:hlinkClick r:id="" action="ppaction://media"/>
            <a:extLst>
              <a:ext uri="{FF2B5EF4-FFF2-40B4-BE49-F238E27FC236}">
                <a16:creationId xmlns:a16="http://schemas.microsoft.com/office/drawing/2014/main" id="{A27986C6-7A2D-4686-89AE-E1A6EEA9E9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050" y="340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2659522" y="3569241"/>
            <a:ext cx="350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repairing / was sunbathing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089301" y="4421927"/>
            <a:ext cx="297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repaired / was sunbathing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1958096" y="5611501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repairing / sunbathed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1462742" y="338060"/>
            <a:ext cx="9798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He _______________ (repair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their satellite dish while she _______________ (sunbath).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7026272" y="3463991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repaired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sunbathed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429885" y="3508799"/>
            <a:ext cx="1652968" cy="612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2522627" y="3571864"/>
            <a:ext cx="3633156" cy="426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156390" y="4435315"/>
            <a:ext cx="2827980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1958096" y="5613100"/>
            <a:ext cx="2963054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2272762" y="334543"/>
            <a:ext cx="161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repairing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8070975" y="338410"/>
            <a:ext cx="184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sunbathing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7DC25AE-A0F3-4269-8343-39AEC01081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3" y="1917029"/>
            <a:ext cx="906692" cy="11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3B143A7F-3C49-4E70-84F8-36379506B6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08628" y="338581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22E79663-8010-482B-9C35-540F1DB789A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2286" y="339605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A2E05999-F466-4336-9B21-26DB067E164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832" y="324976"/>
            <a:ext cx="609600" cy="609600"/>
          </a:xfrm>
          <a:prstGeom prst="rect">
            <a:avLst/>
          </a:prstGeom>
        </p:spPr>
      </p:pic>
      <p:pic>
        <p:nvPicPr>
          <p:cNvPr id="40" name="ай">
            <a:hlinkClick r:id="" action="ppaction://media"/>
            <a:extLst>
              <a:ext uri="{FF2B5EF4-FFF2-40B4-BE49-F238E27FC236}">
                <a16:creationId xmlns:a16="http://schemas.microsoft.com/office/drawing/2014/main" id="{3AD186F6-F8EA-4D76-9FDB-EBDC7C344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0329" y="337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7845624" y="3473096"/>
            <a:ext cx="964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 /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fell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863195" y="4434634"/>
            <a:ext cx="161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 /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3348308" y="3499879"/>
            <a:ext cx="214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 / was falling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1348675" y="337627"/>
            <a:ext cx="983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 _______________ (drink) a cup of chamomile tea and _______________ (fall) asleep.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1685642" y="5617983"/>
            <a:ext cx="305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drinking/ was falling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1853104" y="5617983"/>
            <a:ext cx="2777890" cy="4926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7863722" y="3556055"/>
            <a:ext cx="946397" cy="5526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853103" y="4398123"/>
            <a:ext cx="1629317" cy="4731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3395901" y="3510662"/>
            <a:ext cx="2075803" cy="4731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2599721" y="334543"/>
            <a:ext cx="79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8502128" y="338060"/>
            <a:ext cx="51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0248369C-73D9-4D79-95D2-706A63CC52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3433" y="323636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825D864F-25EE-4D33-B229-6E50356C8CB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6855" y="32363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11A52DD7-A9EE-4A12-831B-C216FDAFBE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34771"/>
            <a:ext cx="609600" cy="609600"/>
          </a:xfrm>
          <a:prstGeom prst="rect">
            <a:avLst/>
          </a:prstGeom>
        </p:spPr>
      </p:pic>
      <p:pic>
        <p:nvPicPr>
          <p:cNvPr id="39" name="ай">
            <a:hlinkClick r:id="" action="ppaction://media"/>
            <a:extLst>
              <a:ext uri="{FF2B5EF4-FFF2-40B4-BE49-F238E27FC236}">
                <a16:creationId xmlns:a16="http://schemas.microsoft.com/office/drawing/2014/main" id="{ACED4F06-6408-465E-BB6A-B2C462CFE0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06387" y="342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2108629" y="5608878"/>
            <a:ext cx="293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having / didn’t want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306764" y="4445815"/>
            <a:ext cx="2559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/ weren’t wanting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2758598" y="3616651"/>
            <a:ext cx="345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having / weren’t wanting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699526" y="338355"/>
            <a:ext cx="1111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They _______________ (have) such a good time that they  _______________ (not want) to go home.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6972956" y="3480822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had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 want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429885" y="3542958"/>
            <a:ext cx="1288795" cy="6165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1956149" y="5559476"/>
            <a:ext cx="3088667" cy="525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306764" y="4504032"/>
            <a:ext cx="2482428" cy="3418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2704845" y="3553113"/>
            <a:ext cx="3457100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1863195" y="334543"/>
            <a:ext cx="14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having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7536766" y="338060"/>
            <a:ext cx="141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 want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0248369C-73D9-4D79-95D2-706A63CC52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3433" y="323636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825D864F-25EE-4D33-B229-6E50356C8CB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6855" y="32363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11A52DD7-A9EE-4A12-831B-C216FDAFBE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34771"/>
            <a:ext cx="609600" cy="609600"/>
          </a:xfrm>
          <a:prstGeom prst="rect">
            <a:avLst/>
          </a:prstGeom>
        </p:spPr>
      </p:pic>
      <p:pic>
        <p:nvPicPr>
          <p:cNvPr id="39" name="ай">
            <a:hlinkClick r:id="" action="ppaction://media"/>
            <a:extLst>
              <a:ext uri="{FF2B5EF4-FFF2-40B4-BE49-F238E27FC236}">
                <a16:creationId xmlns:a16="http://schemas.microsoft.com/office/drawing/2014/main" id="{ACED4F06-6408-465E-BB6A-B2C462CFE0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06387" y="342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2389583" y="3600367"/>
            <a:ext cx="390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dancing / singing / were trying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089744" y="4461488"/>
            <a:ext cx="31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danced / sang / were trying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1997769" y="5593736"/>
            <a:ext cx="294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dancing / sang / tried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2435276" y="220623"/>
            <a:ext cx="7590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Who _______________ (dance) and _______________ (sing) loudly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while we _______________ (try) to sleep?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7043843" y="3451636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danced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 / tried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429885" y="3531518"/>
            <a:ext cx="1432181" cy="6165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2454639" y="3502343"/>
            <a:ext cx="3765741" cy="525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076532" y="4477974"/>
            <a:ext cx="3108134" cy="4581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1997769" y="5593736"/>
            <a:ext cx="2923381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3521419" y="216076"/>
            <a:ext cx="149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dancing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5390678" y="528894"/>
            <a:ext cx="14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trying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0248369C-73D9-4D79-95D2-706A63CC52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3433" y="323636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825D864F-25EE-4D33-B229-6E50356C8CB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6855" y="32363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11A52DD7-A9EE-4A12-831B-C216FDAFBE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2200" y="334771"/>
            <a:ext cx="609600" cy="609600"/>
          </a:xfrm>
          <a:prstGeom prst="rect">
            <a:avLst/>
          </a:prstGeom>
        </p:spPr>
      </p:pic>
      <p:pic>
        <p:nvPicPr>
          <p:cNvPr id="39" name="ай">
            <a:hlinkClick r:id="" action="ppaction://media"/>
            <a:extLst>
              <a:ext uri="{FF2B5EF4-FFF2-40B4-BE49-F238E27FC236}">
                <a16:creationId xmlns:a16="http://schemas.microsoft.com/office/drawing/2014/main" id="{ACED4F06-6408-465E-BB6A-B2C462CFE0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06387" y="342844"/>
            <a:ext cx="609600" cy="609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D01425-3636-4831-AC2D-CCF0F12B60EA}"/>
              </a:ext>
            </a:extLst>
          </p:cNvPr>
          <p:cNvSpPr txBox="1"/>
          <p:nvPr/>
        </p:nvSpPr>
        <p:spPr>
          <a:xfrm>
            <a:off x="7035515" y="22202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7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2131013" y="5653890"/>
            <a:ext cx="234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fishing / started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679264" y="4463287"/>
            <a:ext cx="1819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fished / started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3072796" y="3488123"/>
            <a:ext cx="288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fishing / was starting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2381126" y="338060"/>
            <a:ext cx="796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He _______________ (fish) when it _______________ (start) to snow.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7085899" y="3475311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fished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starting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381143" y="3526490"/>
            <a:ext cx="1601322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2028262" y="5578364"/>
            <a:ext cx="2686982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679263" y="4463287"/>
            <a:ext cx="1931611" cy="372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3016695" y="3479869"/>
            <a:ext cx="2918210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3408960" y="331461"/>
            <a:ext cx="1366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fishing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7171631" y="338060"/>
            <a:ext cx="940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A22F51-E949-49C2-A144-BB71CEF990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27" y="4060430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>
            <a:extLst>
              <a:ext uri="{FF2B5EF4-FFF2-40B4-BE49-F238E27FC236}">
                <a16:creationId xmlns:a16="http://schemas.microsoft.com/office/drawing/2014/main" id="{301D390A-D889-46D1-AC4F-AD1C0452E2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" y="19376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8">
            <a:extLst>
              <a:ext uri="{FF2B5EF4-FFF2-40B4-BE49-F238E27FC236}">
                <a16:creationId xmlns:a16="http://schemas.microsoft.com/office/drawing/2014/main" id="{4B2BE491-7D97-43BB-B228-9C9E28F11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75" y="-14688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>
            <a:extLst>
              <a:ext uri="{FF2B5EF4-FFF2-40B4-BE49-F238E27FC236}">
                <a16:creationId xmlns:a16="http://schemas.microsoft.com/office/drawing/2014/main" id="{E811F6FD-683F-4345-AD4E-ACA15A9E1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16" y="3880828"/>
            <a:ext cx="6667500" cy="43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6C94BEAE-2601-474C-BEA2-2ED0B70E8D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85592" y="335181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7162CFF8-C590-4934-9A29-398B2159601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98808" y="33790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E07697B4-893D-4BF4-B724-76ED946A586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098337" y="319248"/>
            <a:ext cx="609600" cy="609600"/>
          </a:xfrm>
          <a:prstGeom prst="rect">
            <a:avLst/>
          </a:prstGeom>
        </p:spPr>
      </p:pic>
      <p:pic>
        <p:nvPicPr>
          <p:cNvPr id="44" name="ай">
            <a:hlinkClick r:id="" action="ppaction://media"/>
            <a:extLst>
              <a:ext uri="{FF2B5EF4-FFF2-40B4-BE49-F238E27FC236}">
                <a16:creationId xmlns:a16="http://schemas.microsoft.com/office/drawing/2014/main" id="{AC625AE2-0208-44BD-BF19-E03454B9BB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111082" y="324852"/>
            <a:ext cx="609600" cy="6096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74DB861-09DB-4045-AAE1-0A0241F08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4" y="1814286"/>
            <a:ext cx="1663422" cy="1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FD08101-B655-46AF-B11D-49ED6F974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1" y="1917029"/>
            <a:ext cx="1146629" cy="9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9839F3F-9FEB-4D63-AC28-14D19F446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2055391"/>
            <a:ext cx="842947" cy="10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38C2EBD-680B-47F5-9F2B-32700DA81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5096" y="2076854"/>
            <a:ext cx="1266639" cy="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2001A6C2-E092-4D65-AFEE-78BCDA131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441" y="1811470"/>
            <a:ext cx="474508" cy="5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E1FF7AE-20D7-4592-B55B-500379C29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42" y="1828660"/>
            <a:ext cx="474508" cy="7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F2386D4-91DE-485E-A8E6-E862B1CF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08" y="864760"/>
            <a:ext cx="1355849" cy="11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4F95CA-3E71-4472-8770-A52AA8A7D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20" y="2341690"/>
            <a:ext cx="619442" cy="7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DDDB8F8-31F9-4A36-B683-5A677E566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56" y="4252236"/>
            <a:ext cx="2284584" cy="22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A95B0A-A554-4BE3-952E-B524E754A3D1}"/>
              </a:ext>
            </a:extLst>
          </p:cNvPr>
          <p:cNvSpPr/>
          <p:nvPr/>
        </p:nvSpPr>
        <p:spPr>
          <a:xfrm>
            <a:off x="0" y="3066423"/>
            <a:ext cx="12337143" cy="379157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9A22F51-E949-49C2-A144-BB71CEF990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" y="3402434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>
            <a:extLst>
              <a:ext uri="{FF2B5EF4-FFF2-40B4-BE49-F238E27FC236}">
                <a16:creationId xmlns:a16="http://schemas.microsoft.com/office/drawing/2014/main" id="{301D390A-D889-46D1-AC4F-AD1C0452E2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" y="19376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8">
            <a:extLst>
              <a:ext uri="{FF2B5EF4-FFF2-40B4-BE49-F238E27FC236}">
                <a16:creationId xmlns:a16="http://schemas.microsoft.com/office/drawing/2014/main" id="{4B2BE491-7D97-43BB-B228-9C9E28F11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26" y="-90596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8">
            <a:extLst>
              <a:ext uri="{FF2B5EF4-FFF2-40B4-BE49-F238E27FC236}">
                <a16:creationId xmlns:a16="http://schemas.microsoft.com/office/drawing/2014/main" id="{E811F6FD-683F-4345-AD4E-ACA15A9E1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79" y="3513408"/>
            <a:ext cx="6667500" cy="43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F2AC31A-3C36-46FA-983E-F91C3C833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1157" y="3864077"/>
            <a:ext cx="1840843" cy="2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4098DBD-977F-4AC2-A11B-2094808A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847" y="3288895"/>
            <a:ext cx="1601322" cy="19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4E6B5-2407-43AF-AB5D-01ADD9E26B56}"/>
              </a:ext>
            </a:extLst>
          </p:cNvPr>
          <p:cNvSpPr txBox="1"/>
          <p:nvPr/>
        </p:nvSpPr>
        <p:spPr>
          <a:xfrm>
            <a:off x="1045325" y="4452912"/>
            <a:ext cx="301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ice skating / fell / hurt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999A-8C85-4BE1-853A-FBB6499FB1DD}"/>
              </a:ext>
            </a:extLst>
          </p:cNvPr>
          <p:cNvSpPr txBox="1"/>
          <p:nvPr/>
        </p:nvSpPr>
        <p:spPr>
          <a:xfrm>
            <a:off x="1748261" y="5667587"/>
            <a:ext cx="327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ice skating / fell /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hurted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D9E1A-E997-4932-8212-42FFFB7399F9}"/>
              </a:ext>
            </a:extLst>
          </p:cNvPr>
          <p:cNvSpPr txBox="1"/>
          <p:nvPr/>
        </p:nvSpPr>
        <p:spPr>
          <a:xfrm>
            <a:off x="2307288" y="3591009"/>
            <a:ext cx="380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ice skating / was falling / hurt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91254-183F-4EAC-AAD0-29F7EDC72CCE}"/>
              </a:ext>
            </a:extLst>
          </p:cNvPr>
          <p:cNvSpPr txBox="1"/>
          <p:nvPr/>
        </p:nvSpPr>
        <p:spPr>
          <a:xfrm>
            <a:off x="2185369" y="191756"/>
            <a:ext cx="8267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While he _______________ (ice skate)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_______________ (fall) on the ice and _______________ (hurt) his ankle.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B2032-47E6-469A-BCF1-8896483FB569}"/>
              </a:ext>
            </a:extLst>
          </p:cNvPr>
          <p:cNvSpPr txBox="1"/>
          <p:nvPr/>
        </p:nvSpPr>
        <p:spPr>
          <a:xfrm>
            <a:off x="7085899" y="3475311"/>
            <a:ext cx="208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ice skated /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 / hurt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внешний, вода, млекопитающе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DADB7A47-812F-4E65-89E1-2B560C7443A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57" b="88745" l="858" r="98140">
                        <a14:foregroundMark x1="92990" y1="61039" x2="4435" y2="25541"/>
                        <a14:foregroundMark x1="98283" y1="47186" x2="7153" y2="39394"/>
                        <a14:foregroundMark x1="97425" y1="77056" x2="858" y2="5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5" y="2485316"/>
            <a:ext cx="1809101" cy="597858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D50912-DA63-40B9-94F3-1416B4A60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3" y="1660759"/>
            <a:ext cx="1353381" cy="1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4CA42C-AD8D-4255-9ADD-D289F12384C2}"/>
              </a:ext>
            </a:extLst>
          </p:cNvPr>
          <p:cNvSpPr/>
          <p:nvPr/>
        </p:nvSpPr>
        <p:spPr>
          <a:xfrm>
            <a:off x="7597221" y="3453964"/>
            <a:ext cx="1604869" cy="6928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FD9D3C-359B-4EA6-B0BD-E7B4DB271AAF}"/>
              </a:ext>
            </a:extLst>
          </p:cNvPr>
          <p:cNvSpPr/>
          <p:nvPr/>
        </p:nvSpPr>
        <p:spPr>
          <a:xfrm>
            <a:off x="1073642" y="4355887"/>
            <a:ext cx="2875815" cy="551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02077F0D-31FD-4599-B9C3-643982067B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6" y="3429000"/>
            <a:ext cx="1397299" cy="18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90C8F51-BFEB-4D49-BCC1-A69C7525C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86" y="3556056"/>
            <a:ext cx="1218982" cy="18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1737365-090B-4221-A756-E3AD93AF3EBD}"/>
              </a:ext>
            </a:extLst>
          </p:cNvPr>
          <p:cNvSpPr/>
          <p:nvPr/>
        </p:nvSpPr>
        <p:spPr>
          <a:xfrm>
            <a:off x="1595317" y="5640435"/>
            <a:ext cx="3582241" cy="4670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32754-0ACD-4E37-92B9-7C753CEAD38A}"/>
              </a:ext>
            </a:extLst>
          </p:cNvPr>
          <p:cNvSpPr/>
          <p:nvPr/>
        </p:nvSpPr>
        <p:spPr>
          <a:xfrm>
            <a:off x="2303150" y="3494447"/>
            <a:ext cx="3804360" cy="4677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6796D-6F45-4C2E-B81E-4D9E9774CB27}"/>
              </a:ext>
            </a:extLst>
          </p:cNvPr>
          <p:cNvSpPr txBox="1"/>
          <p:nvPr/>
        </p:nvSpPr>
        <p:spPr>
          <a:xfrm>
            <a:off x="5485155" y="191755"/>
            <a:ext cx="183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ice skating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260CA-9842-4AAA-863E-220862AFE116}"/>
              </a:ext>
            </a:extLst>
          </p:cNvPr>
          <p:cNvSpPr txBox="1"/>
          <p:nvPr/>
        </p:nvSpPr>
        <p:spPr>
          <a:xfrm>
            <a:off x="3014558" y="499532"/>
            <a:ext cx="51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бег">
            <a:hlinkClick r:id="" action="ppaction://media"/>
            <a:extLst>
              <a:ext uri="{FF2B5EF4-FFF2-40B4-BE49-F238E27FC236}">
                <a16:creationId xmlns:a16="http://schemas.microsoft.com/office/drawing/2014/main" id="{D9FCCE5D-738C-4106-B42C-14AABD2E6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78984" y="338060"/>
            <a:ext cx="609600" cy="609600"/>
          </a:xfrm>
          <a:prstGeom prst="rect">
            <a:avLst/>
          </a:prstGeom>
        </p:spPr>
      </p:pic>
      <p:pic>
        <p:nvPicPr>
          <p:cNvPr id="12" name="крут-на-конньках">
            <a:hlinkClick r:id="" action="ppaction://media"/>
            <a:extLst>
              <a:ext uri="{FF2B5EF4-FFF2-40B4-BE49-F238E27FC236}">
                <a16:creationId xmlns:a16="http://schemas.microsoft.com/office/drawing/2014/main" id="{247E6A6E-D295-4A0B-8C08-E1A6FB2FD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5592" y="338060"/>
            <a:ext cx="609600" cy="609600"/>
          </a:xfrm>
          <a:prstGeom prst="rect">
            <a:avLst/>
          </a:prstGeom>
        </p:spPr>
      </p:pic>
      <p:pic>
        <p:nvPicPr>
          <p:cNvPr id="14" name="падать в воду">
            <a:hlinkClick r:id="" action="ppaction://media"/>
            <a:extLst>
              <a:ext uri="{FF2B5EF4-FFF2-40B4-BE49-F238E27FC236}">
                <a16:creationId xmlns:a16="http://schemas.microsoft.com/office/drawing/2014/main" id="{A21DD9B4-D0E7-468A-8D9D-D107FA58B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111082" y="334543"/>
            <a:ext cx="609600" cy="609600"/>
          </a:xfrm>
          <a:prstGeom prst="rect">
            <a:avLst/>
          </a:prstGeom>
        </p:spPr>
      </p:pic>
      <p:pic>
        <p:nvPicPr>
          <p:cNvPr id="15" name="падать">
            <a:hlinkClick r:id="" action="ppaction://media"/>
            <a:extLst>
              <a:ext uri="{FF2B5EF4-FFF2-40B4-BE49-F238E27FC236}">
                <a16:creationId xmlns:a16="http://schemas.microsoft.com/office/drawing/2014/main" id="{F23414CD-701D-4B89-8204-C99E764B2A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2200" y="347335"/>
            <a:ext cx="609600" cy="609600"/>
          </a:xfrm>
          <a:prstGeom prst="rect">
            <a:avLst/>
          </a:prstGeom>
        </p:spPr>
      </p:pic>
      <p:pic>
        <p:nvPicPr>
          <p:cNvPr id="19" name="падать">
            <a:hlinkClick r:id="" action="ppaction://media"/>
            <a:extLst>
              <a:ext uri="{FF2B5EF4-FFF2-40B4-BE49-F238E27FC236}">
                <a16:creationId xmlns:a16="http://schemas.microsoft.com/office/drawing/2014/main" id="{FB35B0FC-DE18-438A-879F-8CF5986872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2200" y="340939"/>
            <a:ext cx="609600" cy="609600"/>
          </a:xfrm>
          <a:prstGeom prst="rect">
            <a:avLst/>
          </a:prstGeom>
        </p:spPr>
      </p:pic>
      <p:pic>
        <p:nvPicPr>
          <p:cNvPr id="22" name="падать">
            <a:hlinkClick r:id="" action="ppaction://media"/>
            <a:extLst>
              <a:ext uri="{FF2B5EF4-FFF2-40B4-BE49-F238E27FC236}">
                <a16:creationId xmlns:a16="http://schemas.microsoft.com/office/drawing/2014/main" id="{649EF62D-FCB9-493E-956D-8D171A84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79475" y="340939"/>
            <a:ext cx="609600" cy="60960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0281240-24A0-4CC7-9474-0626B92C8091}"/>
              </a:ext>
            </a:extLst>
          </p:cNvPr>
          <p:cNvGrpSpPr/>
          <p:nvPr/>
        </p:nvGrpSpPr>
        <p:grpSpPr>
          <a:xfrm>
            <a:off x="8947409" y="6024532"/>
            <a:ext cx="2773273" cy="823902"/>
            <a:chOff x="8947409" y="6024532"/>
            <a:chExt cx="2773273" cy="823902"/>
          </a:xfrm>
        </p:grpSpPr>
        <p:pic>
          <p:nvPicPr>
            <p:cNvPr id="28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1B028E6-2DC8-401A-A521-EC69BB97CF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09" y="6024532"/>
              <a:ext cx="2156813" cy="8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90FDDB-6AB9-4589-8150-89C7906F4F5D}"/>
                </a:ext>
              </a:extLst>
            </p:cNvPr>
            <p:cNvSpPr txBox="1"/>
            <p:nvPr/>
          </p:nvSpPr>
          <p:spPr>
            <a:xfrm>
              <a:off x="10974965" y="6363405"/>
              <a:ext cx="745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NEXT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8D60D-30DB-4D38-9601-659E3DE439BC}"/>
              </a:ext>
            </a:extLst>
          </p:cNvPr>
          <p:cNvSpPr/>
          <p:nvPr/>
        </p:nvSpPr>
        <p:spPr>
          <a:xfrm>
            <a:off x="-313153" y="-149127"/>
            <a:ext cx="2526782" cy="540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www.vk.com/egppt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йо хоу">
            <a:hlinkClick r:id="" action="ppaction://media"/>
            <a:extLst>
              <a:ext uri="{FF2B5EF4-FFF2-40B4-BE49-F238E27FC236}">
                <a16:creationId xmlns:a16="http://schemas.microsoft.com/office/drawing/2014/main" id="{6C94BEAE-2601-474C-BEA2-2ED0B70E8D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85592" y="335181"/>
            <a:ext cx="609600" cy="609600"/>
          </a:xfrm>
          <a:prstGeom prst="rect">
            <a:avLst/>
          </a:prstGeom>
        </p:spPr>
      </p:pic>
      <p:pic>
        <p:nvPicPr>
          <p:cNvPr id="30" name="ай">
            <a:hlinkClick r:id="" action="ppaction://media"/>
            <a:extLst>
              <a:ext uri="{FF2B5EF4-FFF2-40B4-BE49-F238E27FC236}">
                <a16:creationId xmlns:a16="http://schemas.microsoft.com/office/drawing/2014/main" id="{7162CFF8-C590-4934-9A29-398B2159601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8808" y="337906"/>
            <a:ext cx="609600" cy="609600"/>
          </a:xfrm>
          <a:prstGeom prst="rect">
            <a:avLst/>
          </a:prstGeom>
        </p:spPr>
      </p:pic>
      <p:pic>
        <p:nvPicPr>
          <p:cNvPr id="31" name="ай">
            <a:hlinkClick r:id="" action="ppaction://media"/>
            <a:extLst>
              <a:ext uri="{FF2B5EF4-FFF2-40B4-BE49-F238E27FC236}">
                <a16:creationId xmlns:a16="http://schemas.microsoft.com/office/drawing/2014/main" id="{E07697B4-893D-4BF4-B724-76ED946A586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098337" y="319248"/>
            <a:ext cx="609600" cy="609600"/>
          </a:xfrm>
          <a:prstGeom prst="rect">
            <a:avLst/>
          </a:prstGeom>
        </p:spPr>
      </p:pic>
      <p:pic>
        <p:nvPicPr>
          <p:cNvPr id="44" name="ай">
            <a:hlinkClick r:id="" action="ppaction://media"/>
            <a:extLst>
              <a:ext uri="{FF2B5EF4-FFF2-40B4-BE49-F238E27FC236}">
                <a16:creationId xmlns:a16="http://schemas.microsoft.com/office/drawing/2014/main" id="{AC625AE2-0208-44BD-BF19-E03454B9BB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111082" y="324852"/>
            <a:ext cx="609600" cy="60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9632875-DC61-43A3-8AF8-B53799506024}"/>
              </a:ext>
            </a:extLst>
          </p:cNvPr>
          <p:cNvSpPr txBox="1"/>
          <p:nvPr/>
        </p:nvSpPr>
        <p:spPr>
          <a:xfrm>
            <a:off x="7325311" y="506697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ре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3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7982 0.0960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479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1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  <p:bldP spid="21" grpId="0"/>
      <p:bldP spid="21" grpId="1"/>
      <p:bldP spid="17" grpId="0" animBg="1"/>
      <p:bldP spid="17" grpId="1" animBg="1"/>
      <p:bldP spid="29" grpId="0" animBg="1"/>
      <p:bldP spid="34" grpId="0" animBg="1"/>
      <p:bldP spid="34" grpId="1" animBg="1"/>
      <p:bldP spid="35" grpId="0" animBg="1"/>
      <p:bldP spid="35" grpId="1" animBg="1"/>
      <p:bldP spid="25" grpId="0"/>
      <p:bldP spid="37" grpId="0"/>
      <p:bldP spid="4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435</Words>
  <Application>Microsoft Office PowerPoint</Application>
  <PresentationFormat>Широкоэкранный</PresentationFormat>
  <Paragraphs>93</Paragraphs>
  <Slides>10</Slides>
  <Notes>0</Notes>
  <HiddenSlides>0</HiddenSlides>
  <MMClips>86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Andalus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Filippov</dc:creator>
  <cp:lastModifiedBy>Dmitry Filippov</cp:lastModifiedBy>
  <cp:revision>86</cp:revision>
  <dcterms:created xsi:type="dcterms:W3CDTF">2019-11-27T15:34:46Z</dcterms:created>
  <dcterms:modified xsi:type="dcterms:W3CDTF">2019-12-05T19:42:28Z</dcterms:modified>
</cp:coreProperties>
</file>