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69" r:id="rId2"/>
    <p:sldId id="1370" r:id="rId3"/>
    <p:sldId id="1371" r:id="rId4"/>
    <p:sldId id="1373" r:id="rId5"/>
    <p:sldId id="1375" r:id="rId6"/>
    <p:sldId id="1376" r:id="rId7"/>
    <p:sldId id="1380" r:id="rId8"/>
    <p:sldId id="1378" r:id="rId9"/>
    <p:sldId id="1377" r:id="rId10"/>
    <p:sldId id="1381" r:id="rId11"/>
    <p:sldId id="1379" r:id="rId12"/>
    <p:sldId id="1374" r:id="rId13"/>
    <p:sldId id="1368" r:id="rId14"/>
    <p:sldId id="1385" r:id="rId15"/>
    <p:sldId id="1386" r:id="rId16"/>
    <p:sldId id="1389" r:id="rId17"/>
    <p:sldId id="1388" r:id="rId18"/>
    <p:sldId id="1372" r:id="rId19"/>
    <p:sldId id="1382" r:id="rId20"/>
    <p:sldId id="13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5.2" id="{FE9237BF-B8C3-4D96-91BD-EFE2BF61873B}">
          <p14:sldIdLst>
            <p14:sldId id="1369"/>
            <p14:sldId id="1370"/>
            <p14:sldId id="1371"/>
            <p14:sldId id="1373"/>
            <p14:sldId id="1375"/>
            <p14:sldId id="1376"/>
            <p14:sldId id="1380"/>
            <p14:sldId id="1378"/>
            <p14:sldId id="1377"/>
            <p14:sldId id="1381"/>
            <p14:sldId id="1379"/>
            <p14:sldId id="1374"/>
            <p14:sldId id="1368"/>
            <p14:sldId id="1385"/>
            <p14:sldId id="1386"/>
            <p14:sldId id="1389"/>
            <p14:sldId id="1388"/>
            <p14:sldId id="1372"/>
            <p14:sldId id="1382"/>
            <p14:sldId id="1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CB9"/>
    <a:srgbClr val="FFFEE8"/>
    <a:srgbClr val="C7EBE4"/>
    <a:srgbClr val="00FE00"/>
    <a:srgbClr val="008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2E252-2C01-4CBC-B136-032D7C69E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277A3-CD87-4FF0-B192-7D3DC6BE6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38A3E-E38B-4320-9F39-A25ACBB3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7523F-255D-478E-89B2-95FC7238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BAA3D-0B4B-4FC9-9C2D-E0EA7256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22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F9E7D-5D1A-41A8-9D2B-94789598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26C02B-37DF-481D-AA77-46B12AFFA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373B04-7692-4004-8E09-75DE1B31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E1D48-DED0-4A4A-94E8-4C7E08AC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75299-184F-462D-8BB8-D84D8CE5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891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AE8FAA-2C80-43A1-BF07-5008D3F54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754478-1642-4D20-80FC-4B1853551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494592-34ED-4855-9158-DDB921F7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C6C01-AB48-4F4B-A91A-1676544C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30A70-39BA-4E88-AB38-B607FA4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35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F69E2-049D-438D-9B47-448C98CF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C1FCEC-7840-433A-ADDE-4E7D59CA8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AE239B-6948-44F0-BDC9-832D67078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18F4F-C6AD-4CEC-98B8-80A68213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83529-D0EE-4964-9339-C1B9995C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998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8204F-522B-4206-B662-5ADCE528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5F0FAF-48AE-4F3E-B735-0FD490F1C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7C374-E13F-4C9B-95A9-C0DB1AD1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B0DCB-D387-4962-8FD2-F776BA10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DF2EBC-A7DF-451E-8A5D-4A9B61C5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64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5DA04-07C1-4BB0-8199-B11216EE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3C7AC-F0D1-4926-84F6-C8561875D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F6341-603C-47E3-80CB-43955F783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B7921E-F8C5-48A7-8508-5FC38BE1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D970A7-7F5A-4653-9D7B-89A169AD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100FA4-440D-4B00-92D6-75FDC9FC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787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C0BE9-58CC-4C6A-BC9A-01BE3F78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87479-07EF-485E-9A70-07E8385BA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E78605-D39D-43BB-83B5-572028AAC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E07904-1EF6-452D-BCD9-01D7CB958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834BAC-FD56-47A5-8539-82EF43C18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5162C0-B231-4E04-B47D-F20FF3AB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94F769-726B-433F-95BA-1E4AC8D0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17BEED-4BB1-454A-BA18-88D26F42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12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95CE4-FDCA-4CF6-9D62-52B7A962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411F4D-5D3B-4879-8286-6CB9144E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176694-33FB-4B19-8C25-5F406114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EDDE2D-1626-461B-AB47-28C176D7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2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0CD668-737E-49DA-BBD9-B42EA19D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4F6ECB-9B15-41E8-9D13-6333E8EF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B37DEC-6C2F-497D-992B-51FB4DDF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31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87F08-6E1B-4FAE-8EAD-819E98E6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215F7-57BE-44BE-A182-36C9F57FD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4DA19D-F6DF-4B27-8220-6CB5872F5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7E6CE-3F3F-4E32-BA8E-043EE499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1F313E-2A0C-4632-955A-42B18DBF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258751-6AD7-48E2-B4D4-12FDCDA3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64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797CC-FCED-422D-B819-9804741E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386EE6-FD59-4328-8324-768BFCC8A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BF4228-6E11-4DBA-9E05-CEEF8802A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442FD-9E18-4085-8E04-A26CF7FC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9A880C-5A94-4244-9494-3FEF696E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AEACA-6803-42CF-80A9-F63EC126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557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AB77B-B418-4563-BAE5-C9A050AE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F9A978-2176-40F0-B85A-2249FCEB8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6CDBF-DCA4-4DF2-80D4-90EFEA353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88A41-4ABE-47D0-8CC7-8AF290BCE76A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E9DEB-C909-481F-B46B-DD337BF6C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6619-BF67-4163-A7F1-516550FE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0680A-D5BB-491E-B38F-B936594E7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7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vk.com/englishtutorforteen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2896523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wordwall.net/resource/2289642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wordwall.net/resource/22897794" TargetMode="Externa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s://wordwall.net/resource/2292287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hyperlink" Target="https://student.vznaniya.ru/home/lesson/242583/Flashcard?slug=4Gp0VLIq&amp;onlypreview=true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s://quizlet.com/_a2obig?x=1jqt&amp;i=1bxx6d" TargetMode="Externa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games.vznaniya.ru/run/activities/zfs1UF39/board-gam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B5375B-0D26-46B7-8113-5BA97693461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A7D3923-05D5-442C-997C-555B7E69B72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2A6B1897-93CF-463E-94DF-8CD895F688A3}"/>
                  </a:ext>
                </a:extLst>
              </p:cNvPr>
              <p:cNvSpPr/>
              <p:nvPr/>
            </p:nvSpPr>
            <p:spPr>
              <a:xfrm>
                <a:off x="0" y="0"/>
                <a:ext cx="4375052" cy="6858000"/>
              </a:xfrm>
              <a:prstGeom prst="rect">
                <a:avLst/>
              </a:prstGeom>
              <a:solidFill>
                <a:srgbClr val="FFF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C81AC132-6BA2-4F7F-BFDF-27F7EB892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03" y="0"/>
                <a:ext cx="8276997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Прямоугольник 11">
              <a:hlinkClick r:id="rId4"/>
              <a:extLst>
                <a:ext uri="{FF2B5EF4-FFF2-40B4-BE49-F238E27FC236}">
                  <a16:creationId xmlns:a16="http://schemas.microsoft.com/office/drawing/2014/main" id="{7418D05E-B6B9-4099-A3B3-A9AA9CD39A0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2B0D3-52A2-4D64-8469-B70C0745E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629" y="1209868"/>
            <a:ext cx="1470881" cy="937579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4D66B6-3BB4-4313-BAD0-DF2223A5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67" y="2531976"/>
            <a:ext cx="2865604" cy="674652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1D5F3F-F81B-4BCB-B649-3F3C96988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710" y="3423761"/>
            <a:ext cx="1668719" cy="421481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69A2A4-768C-4AA4-B1A6-274C7D253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20" y="4033073"/>
            <a:ext cx="3200498" cy="453289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419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0816F5-713A-41BE-949B-58107886445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DEF1337-E84F-4140-86F2-50128D7DAC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hlinkClick r:id="rId2"/>
              <a:extLst>
                <a:ext uri="{FF2B5EF4-FFF2-40B4-BE49-F238E27FC236}">
                  <a16:creationId xmlns:a16="http://schemas.microsoft.com/office/drawing/2014/main" id="{5D6F3608-52B7-4DDB-A160-B56767FEF9D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DD5C229-7853-4E24-AA39-26673B013A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81C3B4-4AE9-4E2B-9307-48F15F50E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180" y="1445260"/>
            <a:ext cx="5113640" cy="283263"/>
          </a:xfrm>
          <a:prstGeom prst="rect">
            <a:avLst/>
          </a:prstGeom>
          <a:ln w="19050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2E4173-9A31-46E5-A0C4-9AB22D5F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888" y="2322864"/>
            <a:ext cx="6368224" cy="2806614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3F0555-C9E7-4300-A088-82B5A6F6DAFF}"/>
              </a:ext>
            </a:extLst>
          </p:cNvPr>
          <p:cNvSpPr/>
          <p:nvPr/>
        </p:nvSpPr>
        <p:spPr>
          <a:xfrm>
            <a:off x="4417186" y="2893424"/>
            <a:ext cx="13933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skateboard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9CDDEE1-8E71-49E0-BD73-4A8104916070}"/>
              </a:ext>
            </a:extLst>
          </p:cNvPr>
          <p:cNvSpPr/>
          <p:nvPr/>
        </p:nvSpPr>
        <p:spPr>
          <a:xfrm>
            <a:off x="3890718" y="3309712"/>
            <a:ext cx="16001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      sing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A4203E-C55F-4ACE-8CD9-42B5D073EE71}"/>
              </a:ext>
            </a:extLst>
          </p:cNvPr>
          <p:cNvSpPr/>
          <p:nvPr/>
        </p:nvSpPr>
        <p:spPr>
          <a:xfrm>
            <a:off x="4013462" y="3735069"/>
            <a:ext cx="1659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      cook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5FB14AF-075C-4E18-9A96-C600D6BE885E}"/>
              </a:ext>
            </a:extLst>
          </p:cNvPr>
          <p:cNvSpPr/>
          <p:nvPr/>
        </p:nvSpPr>
        <p:spPr>
          <a:xfrm>
            <a:off x="3796683" y="4117205"/>
            <a:ext cx="2611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    play the guitar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191527-577E-44E5-A472-FE700A7B4961}"/>
              </a:ext>
            </a:extLst>
          </p:cNvPr>
          <p:cNvSpPr/>
          <p:nvPr/>
        </p:nvSpPr>
        <p:spPr>
          <a:xfrm>
            <a:off x="3908331" y="4526640"/>
            <a:ext cx="17059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      draw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5611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67036FC-9EEE-4EB9-8D13-44CE8B7823C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7DF16C2-5BEC-44F6-8AA8-08C1BE69D83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hlinkClick r:id="rId4"/>
              <a:extLst>
                <a:ext uri="{FF2B5EF4-FFF2-40B4-BE49-F238E27FC236}">
                  <a16:creationId xmlns:a16="http://schemas.microsoft.com/office/drawing/2014/main" id="{21A08CC6-630E-4856-96F0-0C695AA54D1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544199D-475F-4420-B0F7-ABFD2E017E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D5B77C-47C9-4A30-A71A-4E69B30B4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5" y="1047662"/>
            <a:ext cx="4476172" cy="472731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CB8C3B-DD35-4A5D-98D0-1DA06FE16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725" y="2826026"/>
            <a:ext cx="4400550" cy="2743200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Go Getter  L1 Tk2_39">
            <a:hlinkClick r:id="" action="ppaction://media"/>
            <a:extLst>
              <a:ext uri="{FF2B5EF4-FFF2-40B4-BE49-F238E27FC236}">
                <a16:creationId xmlns:a16="http://schemas.microsoft.com/office/drawing/2014/main" id="{A95ED4EC-EBB9-4CD5-BF58-9A6D75F86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803190"/>
            <a:ext cx="609600" cy="609600"/>
          </a:xfrm>
          <a:prstGeom prst="rect">
            <a:avLst/>
          </a:prstGeom>
          <a:solidFill>
            <a:srgbClr val="6ECCB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A0C22EF7-A699-45D2-B7A0-F635D023E047}"/>
              </a:ext>
            </a:extLst>
          </p:cNvPr>
          <p:cNvSpPr/>
          <p:nvPr/>
        </p:nvSpPr>
        <p:spPr>
          <a:xfrm>
            <a:off x="4867275" y="3377163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A1DAA96-87EB-401B-BBCD-7709B6CA6AA9}"/>
              </a:ext>
            </a:extLst>
          </p:cNvPr>
          <p:cNvSpPr/>
          <p:nvPr/>
        </p:nvSpPr>
        <p:spPr>
          <a:xfrm>
            <a:off x="4991223" y="3823106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9A8C8D3-0D40-4D67-9E73-3C8C496BE785}"/>
              </a:ext>
            </a:extLst>
          </p:cNvPr>
          <p:cNvSpPr/>
          <p:nvPr/>
        </p:nvSpPr>
        <p:spPr>
          <a:xfrm>
            <a:off x="5537131" y="4266854"/>
            <a:ext cx="863669" cy="38612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78F169F-743E-46E6-B8FA-15855BEDD17F}"/>
              </a:ext>
            </a:extLst>
          </p:cNvPr>
          <p:cNvSpPr/>
          <p:nvPr/>
        </p:nvSpPr>
        <p:spPr>
          <a:xfrm>
            <a:off x="4868391" y="4751157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86A8BF5-CFC4-4356-B257-BAAFC0BEA086}"/>
              </a:ext>
            </a:extLst>
          </p:cNvPr>
          <p:cNvSpPr/>
          <p:nvPr/>
        </p:nvSpPr>
        <p:spPr>
          <a:xfrm>
            <a:off x="6656250" y="5117007"/>
            <a:ext cx="904609" cy="4640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944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ADA81BD-A736-4C55-8D32-2D164E09A5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4DAEA62-5AD3-4744-9D47-75995B094EB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2"/>
              <a:extLst>
                <a:ext uri="{FF2B5EF4-FFF2-40B4-BE49-F238E27FC236}">
                  <a16:creationId xmlns:a16="http://schemas.microsoft.com/office/drawing/2014/main" id="{634A4D18-E788-4DC6-8C56-786F0C7218E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E076B53-EBB1-4065-9E42-03901BB71B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>
            <a:hlinkClick r:id="rId4"/>
            <a:extLst>
              <a:ext uri="{FF2B5EF4-FFF2-40B4-BE49-F238E27FC236}">
                <a16:creationId xmlns:a16="http://schemas.microsoft.com/office/drawing/2014/main" id="{36E38A3C-ECDD-46F2-9758-B091F22D8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96" y="680468"/>
            <a:ext cx="5235002" cy="2857715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hlinkClick r:id="rId6"/>
            <a:extLst>
              <a:ext uri="{FF2B5EF4-FFF2-40B4-BE49-F238E27FC236}">
                <a16:creationId xmlns:a16="http://schemas.microsoft.com/office/drawing/2014/main" id="{E959BADB-405D-4C77-8B54-F543E33658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858" y="3833834"/>
            <a:ext cx="3757242" cy="1893109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hlinkClick r:id="rId4"/>
            <a:extLst>
              <a:ext uri="{FF2B5EF4-FFF2-40B4-BE49-F238E27FC236}">
                <a16:creationId xmlns:a16="http://schemas.microsoft.com/office/drawing/2014/main" id="{624BE776-96F7-4BC5-BF9E-5A87E7D0E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0616" y="3783285"/>
            <a:ext cx="3241181" cy="1943658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901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6316EA-F464-425F-8BD4-B24350A72D58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ED970AF-8D21-4280-90EC-A5FA9B8041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hlinkClick r:id="rId2"/>
              <a:extLst>
                <a:ext uri="{FF2B5EF4-FFF2-40B4-BE49-F238E27FC236}">
                  <a16:creationId xmlns:a16="http://schemas.microsoft.com/office/drawing/2014/main" id="{59D821C1-7318-4655-A628-09428CBD457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C27605C-0211-431E-ACEE-C2C1FA7FEE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146BD5-B41A-475A-B4CE-F7F910CCC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616" y="2191114"/>
            <a:ext cx="5632759" cy="649042"/>
          </a:xfrm>
          <a:prstGeom prst="rect">
            <a:avLst/>
          </a:prstGeom>
          <a:ln w="19050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645422-9C2C-4F6A-B497-7FD3A57C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37" y="3104481"/>
            <a:ext cx="6080119" cy="2950760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BE3F4C4-5837-4E10-A678-0709FDF16AAD}"/>
              </a:ext>
            </a:extLst>
          </p:cNvPr>
          <p:cNvGrpSpPr/>
          <p:nvPr/>
        </p:nvGrpSpPr>
        <p:grpSpPr>
          <a:xfrm>
            <a:off x="1431857" y="631776"/>
            <a:ext cx="9328287" cy="1272264"/>
            <a:chOff x="1431857" y="631776"/>
            <a:chExt cx="9328287" cy="1272264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E25D355-38E5-4E65-9918-422E02F9B7AE}"/>
                </a:ext>
              </a:extLst>
            </p:cNvPr>
            <p:cNvGrpSpPr/>
            <p:nvPr/>
          </p:nvGrpSpPr>
          <p:grpSpPr>
            <a:xfrm>
              <a:off x="1431857" y="631776"/>
              <a:ext cx="9328287" cy="1158340"/>
              <a:chOff x="1124157" y="631776"/>
              <a:chExt cx="9328287" cy="115834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623D0CC-F7AD-44E1-9240-1602D3AD73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202" t="65130" r="29737" b="6674"/>
              <a:stretch/>
            </p:blipFill>
            <p:spPr>
              <a:xfrm>
                <a:off x="6359891" y="631776"/>
                <a:ext cx="4092553" cy="1117396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01866F0-D431-4D52-A07B-40C967CDF9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202" t="35415" r="12332" b="36388"/>
              <a:stretch/>
            </p:blipFill>
            <p:spPr>
              <a:xfrm>
                <a:off x="1124157" y="672721"/>
                <a:ext cx="5319362" cy="1117395"/>
              </a:xfrm>
              <a:prstGeom prst="rect">
                <a:avLst/>
              </a:prstGeom>
            </p:spPr>
          </p:pic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DB52A72-2DAF-470E-86AA-339093F7EFD8}"/>
                </a:ext>
              </a:extLst>
            </p:cNvPr>
            <p:cNvSpPr/>
            <p:nvPr/>
          </p:nvSpPr>
          <p:spPr>
            <a:xfrm>
              <a:off x="1451709" y="701861"/>
              <a:ext cx="9207197" cy="1202179"/>
            </a:xfrm>
            <a:prstGeom prst="rect">
              <a:avLst/>
            </a:prstGeom>
            <a:noFill/>
            <a:ln w="38100">
              <a:solidFill>
                <a:srgbClr val="6ECC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C85EA1B-2E43-49C7-B184-9C2A5411BDFD}"/>
              </a:ext>
            </a:extLst>
          </p:cNvPr>
          <p:cNvSpPr/>
          <p:nvPr/>
        </p:nvSpPr>
        <p:spPr>
          <a:xfrm>
            <a:off x="6507559" y="4237613"/>
            <a:ext cx="1039653" cy="36849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298DFBC-6CF6-489A-813F-BF7AA6663C93}"/>
              </a:ext>
            </a:extLst>
          </p:cNvPr>
          <p:cNvSpPr/>
          <p:nvPr/>
        </p:nvSpPr>
        <p:spPr>
          <a:xfrm>
            <a:off x="4316513" y="4558352"/>
            <a:ext cx="1039653" cy="36849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610C9D9-0F5A-49D2-A4C0-9EB9F7966B51}"/>
              </a:ext>
            </a:extLst>
          </p:cNvPr>
          <p:cNvSpPr/>
          <p:nvPr/>
        </p:nvSpPr>
        <p:spPr>
          <a:xfrm>
            <a:off x="3258563" y="4899546"/>
            <a:ext cx="1204255" cy="36849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5DE676B-0F66-43DD-A40C-7D293B7C7635}"/>
              </a:ext>
            </a:extLst>
          </p:cNvPr>
          <p:cNvSpPr/>
          <p:nvPr/>
        </p:nvSpPr>
        <p:spPr>
          <a:xfrm>
            <a:off x="3487680" y="5268036"/>
            <a:ext cx="1204255" cy="36849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24B7204-BCC1-4877-9804-E4EFB19B955F}"/>
              </a:ext>
            </a:extLst>
          </p:cNvPr>
          <p:cNvSpPr/>
          <p:nvPr/>
        </p:nvSpPr>
        <p:spPr>
          <a:xfrm>
            <a:off x="7032951" y="5268036"/>
            <a:ext cx="1204255" cy="36849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355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09CD3B9-6DB8-48E3-8A94-02AEE5D9F574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9438DB55-B014-40CD-ADA7-44D0371994B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7D0C4251-A7A4-4481-8DFC-0942D037CC6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9B8ED7-2116-4407-9916-3FBC32E38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F594A-AE93-4CBC-8906-744682D6D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567" y="943971"/>
            <a:ext cx="5029200" cy="1066800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5"/>
            <a:extLst>
              <a:ext uri="{FF2B5EF4-FFF2-40B4-BE49-F238E27FC236}">
                <a16:creationId xmlns:a16="http://schemas.microsoft.com/office/drawing/2014/main" id="{C2116711-23FF-4BC4-9344-AA82DB810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568" y="2265954"/>
            <a:ext cx="7324725" cy="3648075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563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802FFB0-32C8-45C2-BCA1-66A75D1C2C72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F4B52E7-246E-4538-B015-DFB9478ADED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hlinkClick r:id="rId2"/>
              <a:extLst>
                <a:ext uri="{FF2B5EF4-FFF2-40B4-BE49-F238E27FC236}">
                  <a16:creationId xmlns:a16="http://schemas.microsoft.com/office/drawing/2014/main" id="{2F07BAE8-3C04-4C25-AA77-40B2562F2C1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DAD61265-88F6-4557-A0FA-41CA7F0FC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E2B58C-FE4D-475D-8792-65A4EE92441A}"/>
              </a:ext>
            </a:extLst>
          </p:cNvPr>
          <p:cNvSpPr/>
          <p:nvPr/>
        </p:nvSpPr>
        <p:spPr>
          <a:xfrm>
            <a:off x="4754523" y="472760"/>
            <a:ext cx="252145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 what they can do.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8E6D38-2EB7-4DCF-85E8-51A170B149A0}"/>
              </a:ext>
            </a:extLst>
          </p:cNvPr>
          <p:cNvSpPr/>
          <p:nvPr/>
        </p:nvSpPr>
        <p:spPr>
          <a:xfrm>
            <a:off x="4605218" y="943608"/>
            <a:ext cx="282006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 think they can / can’t cook.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DD8E16CA-274C-4E66-B0AF-DF335D1BD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93315"/>
              </p:ext>
            </p:extLst>
          </p:nvPr>
        </p:nvGraphicFramePr>
        <p:xfrm>
          <a:off x="2069325" y="1550934"/>
          <a:ext cx="8053350" cy="414815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342225">
                  <a:extLst>
                    <a:ext uri="{9D8B030D-6E8A-4147-A177-3AD203B41FA5}">
                      <a16:colId xmlns:a16="http://schemas.microsoft.com/office/drawing/2014/main" val="648355448"/>
                    </a:ext>
                  </a:extLst>
                </a:gridCol>
                <a:gridCol w="1342225">
                  <a:extLst>
                    <a:ext uri="{9D8B030D-6E8A-4147-A177-3AD203B41FA5}">
                      <a16:colId xmlns:a16="http://schemas.microsoft.com/office/drawing/2014/main" val="1599271441"/>
                    </a:ext>
                  </a:extLst>
                </a:gridCol>
                <a:gridCol w="1342225">
                  <a:extLst>
                    <a:ext uri="{9D8B030D-6E8A-4147-A177-3AD203B41FA5}">
                      <a16:colId xmlns:a16="http://schemas.microsoft.com/office/drawing/2014/main" val="2362928328"/>
                    </a:ext>
                  </a:extLst>
                </a:gridCol>
                <a:gridCol w="1342225">
                  <a:extLst>
                    <a:ext uri="{9D8B030D-6E8A-4147-A177-3AD203B41FA5}">
                      <a16:colId xmlns:a16="http://schemas.microsoft.com/office/drawing/2014/main" val="3682599382"/>
                    </a:ext>
                  </a:extLst>
                </a:gridCol>
                <a:gridCol w="1342225">
                  <a:extLst>
                    <a:ext uri="{9D8B030D-6E8A-4147-A177-3AD203B41FA5}">
                      <a16:colId xmlns:a16="http://schemas.microsoft.com/office/drawing/2014/main" val="705969011"/>
                    </a:ext>
                  </a:extLst>
                </a:gridCol>
                <a:gridCol w="1342225">
                  <a:extLst>
                    <a:ext uri="{9D8B030D-6E8A-4147-A177-3AD203B41FA5}">
                      <a16:colId xmlns:a16="http://schemas.microsoft.com/office/drawing/2014/main" val="1763514632"/>
                    </a:ext>
                  </a:extLst>
                </a:gridCol>
              </a:tblGrid>
              <a:tr h="820514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cook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dive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ride a horse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run fast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swim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662910"/>
                  </a:ext>
                </a:extLst>
              </a:tr>
              <a:tr h="8319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Mark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047682"/>
                  </a:ext>
                </a:extLst>
              </a:tr>
              <a:tr h="8319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Tom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228290"/>
                  </a:ext>
                </a:extLst>
              </a:tr>
              <a:tr h="8319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Ann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54110"/>
                  </a:ext>
                </a:extLst>
              </a:tr>
              <a:tr h="8319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Mary</a:t>
                      </a:r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401852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98C820-9D59-4967-B66B-91979AB61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43" y="3378724"/>
            <a:ext cx="784095" cy="536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57F44-4EBC-47FB-B4E3-54E5368E6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43" y="2530570"/>
            <a:ext cx="608321" cy="6101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28B1BB-1DE3-4712-8951-D29B9A529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32" y="3378724"/>
            <a:ext cx="784095" cy="5361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4CFE9E-A26C-4C3B-B590-EF75BF158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29" y="4120366"/>
            <a:ext cx="608321" cy="6101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6BDBA-6976-4D2D-B6B7-119EF888D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06" y="5001986"/>
            <a:ext cx="608321" cy="6101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B2B01-53A6-431C-99E8-CB4ED7664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64" y="2530570"/>
            <a:ext cx="608321" cy="610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3ACEB5-06AB-4B1F-A412-15FFF017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58" y="4120366"/>
            <a:ext cx="608321" cy="610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8B8684-4394-45CA-B3BE-0F6218D57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85" y="5001986"/>
            <a:ext cx="608321" cy="6101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FCBCB0-EF18-4710-92F0-5D0C90048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8" y="3304747"/>
            <a:ext cx="608321" cy="6101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86B142-4967-41FC-A6AC-683BD67B1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84" y="3341735"/>
            <a:ext cx="608321" cy="6101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02DA55-5FF1-45AF-9CDE-F54752228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79" y="3319929"/>
            <a:ext cx="608321" cy="61016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12918F-D141-4696-A76A-B3A2192E5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02" y="2567558"/>
            <a:ext cx="784095" cy="5361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B99D9E-954A-427A-89B9-64144A3B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18" y="2534253"/>
            <a:ext cx="784095" cy="5361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74E9692-8EDB-4308-B6DE-63A7C30CA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619" y="2534253"/>
            <a:ext cx="784095" cy="53618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51651D-6D65-4850-8D22-4E438828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58" y="4194343"/>
            <a:ext cx="784095" cy="5361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1DA5AC-E61E-4D7C-AF23-15F91264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17" y="4157354"/>
            <a:ext cx="784095" cy="53618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5BB8ED-DC23-46FC-BFED-BD4225A40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57" y="4194343"/>
            <a:ext cx="784095" cy="53618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A93673-F2D7-431D-8950-19996E88F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33" y="5013807"/>
            <a:ext cx="784095" cy="5361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4307C51-DAB2-4D32-A4E2-F9A3B2F31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97" y="5038974"/>
            <a:ext cx="784095" cy="53618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D87B0E-FBDD-49AC-8BE7-14A59B35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293" y="5019705"/>
            <a:ext cx="784095" cy="536183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68DD3DB-AAA1-4607-8A78-4ACA42A2FBE9}"/>
              </a:ext>
            </a:extLst>
          </p:cNvPr>
          <p:cNvSpPr/>
          <p:nvPr/>
        </p:nvSpPr>
        <p:spPr>
          <a:xfrm>
            <a:off x="3559498" y="2440969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1B246B4-397F-4476-B70E-53F6A311F91D}"/>
              </a:ext>
            </a:extLst>
          </p:cNvPr>
          <p:cNvSpPr/>
          <p:nvPr/>
        </p:nvSpPr>
        <p:spPr>
          <a:xfrm>
            <a:off x="3559498" y="3302424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DC3CB3C-22DD-4193-A168-D873BB4FF36A}"/>
              </a:ext>
            </a:extLst>
          </p:cNvPr>
          <p:cNvSpPr/>
          <p:nvPr/>
        </p:nvSpPr>
        <p:spPr>
          <a:xfrm>
            <a:off x="8945176" y="4941942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3AA740-F107-482C-9E5F-067DC2ADB8D1}"/>
              </a:ext>
            </a:extLst>
          </p:cNvPr>
          <p:cNvSpPr/>
          <p:nvPr/>
        </p:nvSpPr>
        <p:spPr>
          <a:xfrm>
            <a:off x="8945176" y="4116508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6B716E1-6722-4DCF-B3C2-B40558846130}"/>
              </a:ext>
            </a:extLst>
          </p:cNvPr>
          <p:cNvSpPr/>
          <p:nvPr/>
        </p:nvSpPr>
        <p:spPr>
          <a:xfrm>
            <a:off x="8945176" y="3302424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05B49BB-B96B-4ABB-B4AB-AF39FEA6018B}"/>
              </a:ext>
            </a:extLst>
          </p:cNvPr>
          <p:cNvSpPr/>
          <p:nvPr/>
        </p:nvSpPr>
        <p:spPr>
          <a:xfrm>
            <a:off x="8945176" y="2440969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5BAA7346-815B-453F-859D-809799341D6B}"/>
              </a:ext>
            </a:extLst>
          </p:cNvPr>
          <p:cNvSpPr/>
          <p:nvPr/>
        </p:nvSpPr>
        <p:spPr>
          <a:xfrm>
            <a:off x="7561083" y="4941942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C284C29-B257-4F52-8CF8-DBC8614665C2}"/>
              </a:ext>
            </a:extLst>
          </p:cNvPr>
          <p:cNvSpPr/>
          <p:nvPr/>
        </p:nvSpPr>
        <p:spPr>
          <a:xfrm>
            <a:off x="7561083" y="4116508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B64AC74C-3380-4794-9AEF-ECF72DFCCFE0}"/>
              </a:ext>
            </a:extLst>
          </p:cNvPr>
          <p:cNvSpPr/>
          <p:nvPr/>
        </p:nvSpPr>
        <p:spPr>
          <a:xfrm>
            <a:off x="7561083" y="3302424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59D3B303-2879-48E2-9D2A-01AAD5CE1C69}"/>
              </a:ext>
            </a:extLst>
          </p:cNvPr>
          <p:cNvSpPr/>
          <p:nvPr/>
        </p:nvSpPr>
        <p:spPr>
          <a:xfrm>
            <a:off x="7561083" y="2440969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AF0E2B9-54E1-4C14-9740-F970B027CF76}"/>
              </a:ext>
            </a:extLst>
          </p:cNvPr>
          <p:cNvSpPr/>
          <p:nvPr/>
        </p:nvSpPr>
        <p:spPr>
          <a:xfrm>
            <a:off x="6239822" y="4941942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71D50742-B2C9-40D4-9AE2-4D8B4852CF59}"/>
              </a:ext>
            </a:extLst>
          </p:cNvPr>
          <p:cNvSpPr/>
          <p:nvPr/>
        </p:nvSpPr>
        <p:spPr>
          <a:xfrm>
            <a:off x="6239822" y="4116508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768BD0B4-8930-48D2-9087-1E7299431C5C}"/>
              </a:ext>
            </a:extLst>
          </p:cNvPr>
          <p:cNvSpPr/>
          <p:nvPr/>
        </p:nvSpPr>
        <p:spPr>
          <a:xfrm>
            <a:off x="6239822" y="3302424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5C54B44A-3412-4886-8E9E-5461E55F3052}"/>
              </a:ext>
            </a:extLst>
          </p:cNvPr>
          <p:cNvSpPr/>
          <p:nvPr/>
        </p:nvSpPr>
        <p:spPr>
          <a:xfrm>
            <a:off x="6239822" y="2440969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5276ACEC-BF8E-4D03-BE39-216066B3A769}"/>
              </a:ext>
            </a:extLst>
          </p:cNvPr>
          <p:cNvSpPr/>
          <p:nvPr/>
        </p:nvSpPr>
        <p:spPr>
          <a:xfrm>
            <a:off x="4900323" y="2440969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655CBCD8-8934-4937-A337-40D48FDD3870}"/>
              </a:ext>
            </a:extLst>
          </p:cNvPr>
          <p:cNvSpPr/>
          <p:nvPr/>
        </p:nvSpPr>
        <p:spPr>
          <a:xfrm>
            <a:off x="4900323" y="3302424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A8EBAB88-0454-4EF6-9C49-FFD839A9B046}"/>
              </a:ext>
            </a:extLst>
          </p:cNvPr>
          <p:cNvSpPr/>
          <p:nvPr/>
        </p:nvSpPr>
        <p:spPr>
          <a:xfrm>
            <a:off x="4900323" y="4116508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EEFDCDCF-DE1C-48D0-84D4-E0D1E2D4B110}"/>
              </a:ext>
            </a:extLst>
          </p:cNvPr>
          <p:cNvSpPr/>
          <p:nvPr/>
        </p:nvSpPr>
        <p:spPr>
          <a:xfrm>
            <a:off x="4900323" y="4941942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035074EC-7E01-4A23-B0F1-9E07C298794E}"/>
              </a:ext>
            </a:extLst>
          </p:cNvPr>
          <p:cNvSpPr/>
          <p:nvPr/>
        </p:nvSpPr>
        <p:spPr>
          <a:xfrm>
            <a:off x="3559498" y="4116508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C4748FC2-4B3C-4553-800D-0E06362FEFBA}"/>
              </a:ext>
            </a:extLst>
          </p:cNvPr>
          <p:cNvSpPr/>
          <p:nvPr/>
        </p:nvSpPr>
        <p:spPr>
          <a:xfrm>
            <a:off x="3559498" y="4941942"/>
            <a:ext cx="1039653" cy="6997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442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3602D5-ECF9-434B-BE41-4800181634A6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37D5C0D-9B8E-4B9E-B44B-DEB3C1C9F3C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hlinkClick r:id="rId2"/>
              <a:extLst>
                <a:ext uri="{FF2B5EF4-FFF2-40B4-BE49-F238E27FC236}">
                  <a16:creationId xmlns:a16="http://schemas.microsoft.com/office/drawing/2014/main" id="{2F69E160-9CC8-4D07-BAA4-905F96DEE84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9AC234A-1E0C-4570-9B32-034A6470B1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2F6D46-268F-49E7-99B9-B95580DBEC1A}"/>
              </a:ext>
            </a:extLst>
          </p:cNvPr>
          <p:cNvSpPr/>
          <p:nvPr/>
        </p:nvSpPr>
        <p:spPr>
          <a:xfrm>
            <a:off x="4733599" y="1040348"/>
            <a:ext cx="26471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can / can’t you do?  </a:t>
            </a:r>
            <a:endParaRPr lang="en-US" i="1" dirty="0">
              <a:ln w="0"/>
              <a:highlight>
                <a:srgbClr val="FFFF00"/>
              </a:highlight>
            </a:endParaRPr>
          </a:p>
        </p:txBody>
      </p:sp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BE299E2D-5D3F-41AC-9B51-9C846087E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410" y="1873621"/>
            <a:ext cx="7877175" cy="324802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14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1169CE-5DCB-4F6A-BB6A-EBB4F01512F8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10A7A38-B238-4573-A760-BE64C3F00D9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80950040-2413-42CF-9BB1-97A85DDAE6B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D1F1AD-4B05-469F-96BC-91E277F93C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E1B53-0B08-425B-843E-98892E780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03" y="608970"/>
            <a:ext cx="3933825" cy="5629275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DAB254E5-46D9-4FC7-9C16-5DC2C7AF9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060" y="1568108"/>
            <a:ext cx="1247775" cy="5143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99A4C0DB-E2B7-4DBE-9EE3-33F2CFF97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847" y="2486611"/>
            <a:ext cx="2847975" cy="5905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731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9CDF723-3985-4F0C-B08E-356F6EEB37CC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DAC049F-7D60-4B79-AC8C-FFE20F984A4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hlinkClick r:id="rId4"/>
              <a:extLst>
                <a:ext uri="{FF2B5EF4-FFF2-40B4-BE49-F238E27FC236}">
                  <a16:creationId xmlns:a16="http://schemas.microsoft.com/office/drawing/2014/main" id="{8DC4C5D4-33EE-450B-82FC-2EE76E179FE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EA0107D2-B724-406A-8521-546E3C622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G1_L1 u 5.2 - I can dance_MEL">
            <a:hlinkClick r:id="" action="ppaction://media"/>
            <a:extLst>
              <a:ext uri="{FF2B5EF4-FFF2-40B4-BE49-F238E27FC236}">
                <a16:creationId xmlns:a16="http://schemas.microsoft.com/office/drawing/2014/main" id="{EF49AFEC-BEBB-4422-BE4B-2D56C6876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4768" y="2869436"/>
            <a:ext cx="4490113" cy="2525689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2507C6-BAD8-497F-8C95-30CD4E0C7569}"/>
              </a:ext>
            </a:extLst>
          </p:cNvPr>
          <p:cNvSpPr/>
          <p:nvPr/>
        </p:nvSpPr>
        <p:spPr>
          <a:xfrm>
            <a:off x="4646757" y="1327486"/>
            <a:ext cx="22661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can Hammy do?</a:t>
            </a:r>
            <a:endParaRPr lang="en-US" i="1" dirty="0">
              <a:ln w="0"/>
              <a:highlight>
                <a:srgbClr val="FFFF00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A798C8-11D1-4ECB-920D-9E3399185D2D}"/>
              </a:ext>
            </a:extLst>
          </p:cNvPr>
          <p:cNvSpPr/>
          <p:nvPr/>
        </p:nvSpPr>
        <p:spPr>
          <a:xfrm>
            <a:off x="3758373" y="1983380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322880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20EF9DA-A013-47F7-A4DF-6C7C673AB99C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C68FA26-B8B8-4775-87D3-510E57F59A0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2"/>
              <a:extLst>
                <a:ext uri="{FF2B5EF4-FFF2-40B4-BE49-F238E27FC236}">
                  <a16:creationId xmlns:a16="http://schemas.microsoft.com/office/drawing/2014/main" id="{4413666C-05C5-4093-8466-4145573B279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B5385E1-F7B6-407A-8339-6FB5AD0E0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43B4F-6C45-4289-9781-D1293F81E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920" y="1111016"/>
            <a:ext cx="8965150" cy="417682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136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298396E-CA38-4D22-AF3C-476E770535C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AD12EE4-860B-4E89-8EAF-EEAA35F99EC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hlinkClick r:id="rId2"/>
              <a:extLst>
                <a:ext uri="{FF2B5EF4-FFF2-40B4-BE49-F238E27FC236}">
                  <a16:creationId xmlns:a16="http://schemas.microsoft.com/office/drawing/2014/main" id="{6D042391-0317-472A-9239-16868F602FB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93B9DB54-D3B8-44E6-9196-3FF149A1D8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A7E61CDC-E1D2-4711-8D56-1202D94D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0" y="3536108"/>
            <a:ext cx="3099626" cy="2159391"/>
          </a:xfrm>
          <a:prstGeom prst="rect">
            <a:avLst/>
          </a:prstGeom>
          <a:noFill/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0599635-07BE-4E8B-8A10-206E4089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14" y="3526570"/>
            <a:ext cx="3198418" cy="2130196"/>
          </a:xfrm>
          <a:prstGeom prst="rect">
            <a:avLst/>
          </a:prstGeom>
          <a:noFill/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6AC7CC1-D1DC-403B-8091-7B7A4761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0" y="3526570"/>
            <a:ext cx="3016792" cy="2130196"/>
          </a:xfrm>
          <a:prstGeom prst="rect">
            <a:avLst/>
          </a:prstGeom>
          <a:noFill/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D9B63C8-DD90-4A2D-ABA0-D193EB6F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0" y="1089107"/>
            <a:ext cx="3099626" cy="2066417"/>
          </a:xfrm>
          <a:prstGeom prst="rect">
            <a:avLst/>
          </a:prstGeom>
          <a:noFill/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767F4927-BD02-44ED-B99D-AD49C53F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0" y="1091620"/>
            <a:ext cx="3016792" cy="2063904"/>
          </a:xfrm>
          <a:prstGeom prst="rect">
            <a:avLst/>
          </a:prstGeom>
          <a:noFill/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D722D-08C6-4BC5-8E25-FA80E7196036}"/>
              </a:ext>
            </a:extLst>
          </p:cNvPr>
          <p:cNvSpPr/>
          <p:nvPr/>
        </p:nvSpPr>
        <p:spPr>
          <a:xfrm>
            <a:off x="4979726" y="2122315"/>
            <a:ext cx="2154885" cy="369332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can people fix?</a:t>
            </a:r>
          </a:p>
        </p:txBody>
      </p:sp>
    </p:spTree>
    <p:extLst>
      <p:ext uri="{BB962C8B-B14F-4D97-AF65-F5344CB8AC3E}">
        <p14:creationId xmlns:p14="http://schemas.microsoft.com/office/powerpoint/2010/main" val="994254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4595D40-03D9-423D-84B4-2EE571665117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0"/>
            <a:chExt cx="12192000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0545F37-6327-4065-A116-931BECD29C1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hlinkClick r:id="rId2"/>
              <a:extLst>
                <a:ext uri="{FF2B5EF4-FFF2-40B4-BE49-F238E27FC236}">
                  <a16:creationId xmlns:a16="http://schemas.microsoft.com/office/drawing/2014/main" id="{D1D5207B-CDEC-4585-984C-CBC983CE36F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FDBC063-B950-4508-A7B6-EE475A8924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350D74FD-CC0C-4810-8711-4AA3A2D5E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361" y="1075648"/>
            <a:ext cx="7439611" cy="445328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66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B969740-B46A-4A0A-8BE0-04ACCA0B0A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1E65D1B-590D-4252-A85B-F99AB2EFD2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hlinkClick r:id="rId4"/>
              <a:extLst>
                <a:ext uri="{FF2B5EF4-FFF2-40B4-BE49-F238E27FC236}">
                  <a16:creationId xmlns:a16="http://schemas.microsoft.com/office/drawing/2014/main" id="{1E7D1C8C-5FDF-4B7F-BBAC-6031065F6EA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EF1355C-A5F1-492E-ABFA-E37F5904D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92706987-0C31-442D-BDAF-E9B6A3A81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140" t="9251" r="-1"/>
          <a:stretch/>
        </p:blipFill>
        <p:spPr bwMode="auto">
          <a:xfrm>
            <a:off x="588423" y="1615909"/>
            <a:ext cx="6019975" cy="3615397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B3077E-3E85-4286-8142-A4FEF158EDB2}"/>
              </a:ext>
            </a:extLst>
          </p:cNvPr>
          <p:cNvSpPr/>
          <p:nvPr/>
        </p:nvSpPr>
        <p:spPr>
          <a:xfrm>
            <a:off x="7954005" y="655289"/>
            <a:ext cx="2477088" cy="2308324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photo.</a:t>
            </a:r>
          </a:p>
          <a:p>
            <a:endParaRPr lang="en-US" i="1" dirty="0">
              <a:ln w="0"/>
            </a:endParaRP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has Jen got?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has Lucas got?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has Lian got?</a:t>
            </a:r>
          </a:p>
          <a:p>
            <a:pPr algn="ctr"/>
            <a:r>
              <a:rPr lang="en-US" i="1" dirty="0">
                <a:ln w="0"/>
              </a:rPr>
              <a:t>GUESS</a:t>
            </a:r>
          </a:p>
          <a:p>
            <a:r>
              <a:rPr lang="en-US" i="1" dirty="0">
                <a:ln w="0"/>
              </a:rPr>
              <a:t>4.    What is broken?</a:t>
            </a:r>
          </a:p>
          <a:p>
            <a:r>
              <a:rPr lang="en-US" i="1" dirty="0">
                <a:ln w="0"/>
              </a:rPr>
              <a:t>5.   Who can fix it?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91F391-D8A7-45A5-9AAD-A37CC8B70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576" y="655289"/>
            <a:ext cx="2880837" cy="678239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G1_Unit 5.2 I can fix it Part 1_MEL">
            <a:hlinkClick r:id="" action="ppaction://media"/>
            <a:extLst>
              <a:ext uri="{FF2B5EF4-FFF2-40B4-BE49-F238E27FC236}">
                <a16:creationId xmlns:a16="http://schemas.microsoft.com/office/drawing/2014/main" id="{7AE00F6E-93AA-4486-B9C4-A0560C087D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5047" y="3868136"/>
            <a:ext cx="4108953" cy="2311286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B8064D-E35F-42A1-BB46-D6151ED48A16}"/>
              </a:ext>
            </a:extLst>
          </p:cNvPr>
          <p:cNvSpPr/>
          <p:nvPr/>
        </p:nvSpPr>
        <p:spPr>
          <a:xfrm>
            <a:off x="7171098" y="3279368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492323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F7B8802-7921-43AE-BFB7-098BADDEC52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3665E1E-4D70-4F5D-9743-8A7C697FAFB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hlinkClick r:id="rId2"/>
              <a:extLst>
                <a:ext uri="{FF2B5EF4-FFF2-40B4-BE49-F238E27FC236}">
                  <a16:creationId xmlns:a16="http://schemas.microsoft.com/office/drawing/2014/main" id="{E27CB56F-3B63-428D-AD5C-85071F91CAC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CD314CFB-F5C9-4AA0-B20E-CA4D2EE494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7138FC34-1863-47AE-ACAB-655C7D520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946" r="1936" b="2453"/>
          <a:stretch/>
        </p:blipFill>
        <p:spPr bwMode="auto">
          <a:xfrm>
            <a:off x="593150" y="647114"/>
            <a:ext cx="344910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D25C66A-12B2-4CD1-86D3-1D712055A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939" t="5235" r="9093"/>
          <a:stretch/>
        </p:blipFill>
        <p:spPr bwMode="auto">
          <a:xfrm>
            <a:off x="4200198" y="637304"/>
            <a:ext cx="309084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4F6910A-313F-4E9A-BDDB-768BF2188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469"/>
          <a:stretch/>
        </p:blipFill>
        <p:spPr bwMode="auto">
          <a:xfrm>
            <a:off x="593150" y="3580664"/>
            <a:ext cx="310164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7670BA5-3833-45D3-992F-FC1E0FAE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845" y="3559999"/>
            <a:ext cx="3218839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7E6283-C165-4B9B-BFC0-D85698A1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48"/>
          <a:stretch>
            <a:fillRect/>
          </a:stretch>
        </p:blipFill>
        <p:spPr bwMode="auto">
          <a:xfrm>
            <a:off x="591647" y="2570589"/>
            <a:ext cx="3450603" cy="1010075"/>
          </a:xfrm>
          <a:custGeom>
            <a:avLst/>
            <a:gdLst>
              <a:gd name="connsiteX0" fmla="*/ 3234300 w 6933407"/>
              <a:gd name="connsiteY0" fmla="*/ 0 h 2841676"/>
              <a:gd name="connsiteX1" fmla="*/ 6933407 w 6933407"/>
              <a:gd name="connsiteY1" fmla="*/ 0 h 2841676"/>
              <a:gd name="connsiteX2" fmla="*/ 6933407 w 6933407"/>
              <a:gd name="connsiteY2" fmla="*/ 2739934 h 2841676"/>
              <a:gd name="connsiteX3" fmla="*/ 4198395 w 6933407"/>
              <a:gd name="connsiteY3" fmla="*/ 2841676 h 2841676"/>
              <a:gd name="connsiteX4" fmla="*/ 59034 w 6933407"/>
              <a:gd name="connsiteY4" fmla="*/ 2841676 h 2841676"/>
              <a:gd name="connsiteX5" fmla="*/ 0 w 6933407"/>
              <a:gd name="connsiteY5" fmla="*/ 83184 h 284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407" h="2841676">
                <a:moveTo>
                  <a:pt x="3234300" y="0"/>
                </a:moveTo>
                <a:lnTo>
                  <a:pt x="6933407" y="0"/>
                </a:lnTo>
                <a:lnTo>
                  <a:pt x="6933407" y="2739934"/>
                </a:lnTo>
                <a:lnTo>
                  <a:pt x="4198395" y="2841676"/>
                </a:lnTo>
                <a:lnTo>
                  <a:pt x="59034" y="2841676"/>
                </a:lnTo>
                <a:lnTo>
                  <a:pt x="0" y="83184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9F054E-ED26-4145-ADB8-3C530906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t="454"/>
          <a:stretch>
            <a:fillRect/>
          </a:stretch>
        </p:blipFill>
        <p:spPr bwMode="auto">
          <a:xfrm>
            <a:off x="4192901" y="2461847"/>
            <a:ext cx="3098137" cy="1298246"/>
          </a:xfrm>
          <a:custGeom>
            <a:avLst/>
            <a:gdLst>
              <a:gd name="connsiteX0" fmla="*/ 0 w 5463923"/>
              <a:gd name="connsiteY0" fmla="*/ 0 h 2847063"/>
              <a:gd name="connsiteX1" fmla="*/ 5463923 w 5463923"/>
              <a:gd name="connsiteY1" fmla="*/ 178354 h 2847063"/>
              <a:gd name="connsiteX2" fmla="*/ 5463923 w 5463923"/>
              <a:gd name="connsiteY2" fmla="*/ 2847063 h 2847063"/>
              <a:gd name="connsiteX3" fmla="*/ 5305364 w 5463923"/>
              <a:gd name="connsiteY3" fmla="*/ 2847063 h 2847063"/>
              <a:gd name="connsiteX4" fmla="*/ 0 w 5463923"/>
              <a:gd name="connsiteY4" fmla="*/ 2652415 h 284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923" h="2847063">
                <a:moveTo>
                  <a:pt x="0" y="0"/>
                </a:moveTo>
                <a:lnTo>
                  <a:pt x="5463923" y="178354"/>
                </a:lnTo>
                <a:lnTo>
                  <a:pt x="5463923" y="2847063"/>
                </a:lnTo>
                <a:lnTo>
                  <a:pt x="5305364" y="2847063"/>
                </a:lnTo>
                <a:lnTo>
                  <a:pt x="0" y="2652415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76D001-05A1-4373-BC11-AC4EBD67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3151"/>
          <a:stretch>
            <a:fillRect/>
          </a:stretch>
        </p:blipFill>
        <p:spPr bwMode="auto">
          <a:xfrm>
            <a:off x="4594658" y="5606863"/>
            <a:ext cx="2173212" cy="393053"/>
          </a:xfrm>
          <a:custGeom>
            <a:avLst/>
            <a:gdLst>
              <a:gd name="connsiteX0" fmla="*/ 5405190 w 5511478"/>
              <a:gd name="connsiteY0" fmla="*/ 0 h 1468661"/>
              <a:gd name="connsiteX1" fmla="*/ 5511478 w 5511478"/>
              <a:gd name="connsiteY1" fmla="*/ 0 h 1468661"/>
              <a:gd name="connsiteX2" fmla="*/ 5511478 w 5511478"/>
              <a:gd name="connsiteY2" fmla="*/ 1133454 h 1468661"/>
              <a:gd name="connsiteX3" fmla="*/ 0 w 5511478"/>
              <a:gd name="connsiteY3" fmla="*/ 1468661 h 1468661"/>
              <a:gd name="connsiteX4" fmla="*/ 0 w 5511478"/>
              <a:gd name="connsiteY4" fmla="*/ 335526 h 146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1478" h="1468661">
                <a:moveTo>
                  <a:pt x="5405190" y="0"/>
                </a:moveTo>
                <a:lnTo>
                  <a:pt x="5511478" y="0"/>
                </a:lnTo>
                <a:lnTo>
                  <a:pt x="5511478" y="1133454"/>
                </a:lnTo>
                <a:lnTo>
                  <a:pt x="0" y="1468661"/>
                </a:lnTo>
                <a:lnTo>
                  <a:pt x="0" y="335526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A860BF-44A3-4FB7-8B91-9A19335CFE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9660" y="2484859"/>
            <a:ext cx="2378978" cy="240474"/>
          </a:xfrm>
          <a:prstGeom prst="rect">
            <a:avLst/>
          </a:prstGeom>
          <a:ln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ED016D-534D-407F-95E5-E292D119E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3715" y="3067182"/>
            <a:ext cx="3730869" cy="1872193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338921-28B6-42E7-839E-CD8BE9AF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0784" y="5415798"/>
            <a:ext cx="3342522" cy="804070"/>
          </a:xfrm>
          <a:custGeom>
            <a:avLst/>
            <a:gdLst>
              <a:gd name="connsiteX0" fmla="*/ 0 w 6754983"/>
              <a:gd name="connsiteY0" fmla="*/ 0 h 1529249"/>
              <a:gd name="connsiteX1" fmla="*/ 1512221 w 6754983"/>
              <a:gd name="connsiteY1" fmla="*/ 0 h 1529249"/>
              <a:gd name="connsiteX2" fmla="*/ 6754983 w 6754983"/>
              <a:gd name="connsiteY2" fmla="*/ 198285 h 1529249"/>
              <a:gd name="connsiteX3" fmla="*/ 6754983 w 6754983"/>
              <a:gd name="connsiteY3" fmla="*/ 1529249 h 1529249"/>
              <a:gd name="connsiteX4" fmla="*/ 6018884 w 6754983"/>
              <a:gd name="connsiteY4" fmla="*/ 1529249 h 1529249"/>
              <a:gd name="connsiteX5" fmla="*/ 0 w 6754983"/>
              <a:gd name="connsiteY5" fmla="*/ 1389047 h 152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983" h="1529249">
                <a:moveTo>
                  <a:pt x="0" y="0"/>
                </a:moveTo>
                <a:lnTo>
                  <a:pt x="1512221" y="0"/>
                </a:lnTo>
                <a:lnTo>
                  <a:pt x="6754983" y="198285"/>
                </a:lnTo>
                <a:lnTo>
                  <a:pt x="6754983" y="1529249"/>
                </a:lnTo>
                <a:lnTo>
                  <a:pt x="6018884" y="1529249"/>
                </a:lnTo>
                <a:lnTo>
                  <a:pt x="0" y="1389047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097EAB3-F90D-4B80-8827-B8D8069C5E35}"/>
              </a:ext>
            </a:extLst>
          </p:cNvPr>
          <p:cNvSpPr/>
          <p:nvPr/>
        </p:nvSpPr>
        <p:spPr>
          <a:xfrm>
            <a:off x="9965072" y="3429000"/>
            <a:ext cx="1052521" cy="33109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44ACFFA-4CDF-47C9-93D3-06DDE15C2224}"/>
              </a:ext>
            </a:extLst>
          </p:cNvPr>
          <p:cNvSpPr/>
          <p:nvPr/>
        </p:nvSpPr>
        <p:spPr>
          <a:xfrm>
            <a:off x="7995165" y="3817795"/>
            <a:ext cx="1052521" cy="33109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A74598-D3D3-4643-83D0-EB00DAF56BC3}"/>
              </a:ext>
            </a:extLst>
          </p:cNvPr>
          <p:cNvSpPr/>
          <p:nvPr/>
        </p:nvSpPr>
        <p:spPr>
          <a:xfrm>
            <a:off x="7995162" y="4179827"/>
            <a:ext cx="1052521" cy="33109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13D1D08-6210-4CB8-B291-D87E549DF8F6}"/>
              </a:ext>
            </a:extLst>
          </p:cNvPr>
          <p:cNvSpPr/>
          <p:nvPr/>
        </p:nvSpPr>
        <p:spPr>
          <a:xfrm>
            <a:off x="7995162" y="4526962"/>
            <a:ext cx="1052521" cy="33109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452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96A715-CDE9-44AB-B402-7C4D5F9DEB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F15CD28-FE50-4D1C-B4FA-60C30AD15FA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hlinkClick r:id="rId4"/>
              <a:extLst>
                <a:ext uri="{FF2B5EF4-FFF2-40B4-BE49-F238E27FC236}">
                  <a16:creationId xmlns:a16="http://schemas.microsoft.com/office/drawing/2014/main" id="{41B80348-3AE1-4AD0-95A9-8A72031D5AD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18E63E3-7034-460B-BDD6-C26943D1C9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2E9E7-DD97-44CB-800E-0F6BECEA2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209" y="2700531"/>
            <a:ext cx="4534852" cy="498898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5C1650-B50A-45C8-9A64-9188F23FB6B0}"/>
              </a:ext>
            </a:extLst>
          </p:cNvPr>
          <p:cNvSpPr/>
          <p:nvPr/>
        </p:nvSpPr>
        <p:spPr>
          <a:xfrm>
            <a:off x="7519198" y="1990057"/>
            <a:ext cx="3410678" cy="369332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Find these expressions in the story.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85FC4-D612-4B84-A813-02D94B975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939" t="5235" r="9093"/>
          <a:stretch/>
        </p:blipFill>
        <p:spPr bwMode="auto">
          <a:xfrm>
            <a:off x="1262124" y="661227"/>
            <a:ext cx="4833876" cy="3378102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6E3F5-DE00-43AC-9BEB-C8D7A007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454"/>
          <a:stretch>
            <a:fillRect/>
          </a:stretch>
        </p:blipFill>
        <p:spPr bwMode="auto">
          <a:xfrm>
            <a:off x="1103992" y="3704143"/>
            <a:ext cx="5141818" cy="2135184"/>
          </a:xfrm>
          <a:custGeom>
            <a:avLst/>
            <a:gdLst>
              <a:gd name="connsiteX0" fmla="*/ 0 w 5463923"/>
              <a:gd name="connsiteY0" fmla="*/ 0 h 2847063"/>
              <a:gd name="connsiteX1" fmla="*/ 5463923 w 5463923"/>
              <a:gd name="connsiteY1" fmla="*/ 178354 h 2847063"/>
              <a:gd name="connsiteX2" fmla="*/ 5463923 w 5463923"/>
              <a:gd name="connsiteY2" fmla="*/ 2847063 h 2847063"/>
              <a:gd name="connsiteX3" fmla="*/ 5305364 w 5463923"/>
              <a:gd name="connsiteY3" fmla="*/ 2847063 h 2847063"/>
              <a:gd name="connsiteX4" fmla="*/ 0 w 5463923"/>
              <a:gd name="connsiteY4" fmla="*/ 2652415 h 284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923" h="2847063">
                <a:moveTo>
                  <a:pt x="0" y="0"/>
                </a:moveTo>
                <a:lnTo>
                  <a:pt x="5463923" y="178354"/>
                </a:lnTo>
                <a:lnTo>
                  <a:pt x="5463923" y="2847063"/>
                </a:lnTo>
                <a:lnTo>
                  <a:pt x="5305364" y="2847063"/>
                </a:lnTo>
                <a:lnTo>
                  <a:pt x="0" y="2652415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o Getter  L1 Tk2_37">
            <a:hlinkClick r:id="" action="ppaction://media"/>
            <a:extLst>
              <a:ext uri="{FF2B5EF4-FFF2-40B4-BE49-F238E27FC236}">
                <a16:creationId xmlns:a16="http://schemas.microsoft.com/office/drawing/2014/main" id="{F127A08B-EC05-4358-97AD-27EEEE14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94835" y="3512381"/>
            <a:ext cx="609600" cy="609600"/>
          </a:xfrm>
          <a:prstGeom prst="rect">
            <a:avLst/>
          </a:prstGeom>
          <a:solidFill>
            <a:srgbClr val="6ECCB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497CFB3-1B1A-4C0F-9744-C0FDA60513A5}"/>
              </a:ext>
            </a:extLst>
          </p:cNvPr>
          <p:cNvCxnSpPr>
            <a:cxnSpLocks/>
          </p:cNvCxnSpPr>
          <p:nvPr/>
        </p:nvCxnSpPr>
        <p:spPr>
          <a:xfrm>
            <a:off x="2963454" y="4095810"/>
            <a:ext cx="1158170" cy="39462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F8BE699-23EB-4146-ADC3-9558D4B8837C}"/>
              </a:ext>
            </a:extLst>
          </p:cNvPr>
          <p:cNvCxnSpPr>
            <a:cxnSpLocks/>
          </p:cNvCxnSpPr>
          <p:nvPr/>
        </p:nvCxnSpPr>
        <p:spPr>
          <a:xfrm>
            <a:off x="2051326" y="4316450"/>
            <a:ext cx="1739624" cy="74575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851989E-FEE4-422D-B9B0-76017AE84132}"/>
              </a:ext>
            </a:extLst>
          </p:cNvPr>
          <p:cNvCxnSpPr>
            <a:cxnSpLocks/>
          </p:cNvCxnSpPr>
          <p:nvPr/>
        </p:nvCxnSpPr>
        <p:spPr>
          <a:xfrm>
            <a:off x="2055449" y="4847436"/>
            <a:ext cx="1306876" cy="67464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054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7D0A622-2017-4258-9ADD-EB82E2AA89E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E1AA534-F69F-4DBC-AC95-26034E81C32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hlinkClick r:id="rId4"/>
              <a:extLst>
                <a:ext uri="{FF2B5EF4-FFF2-40B4-BE49-F238E27FC236}">
                  <a16:creationId xmlns:a16="http://schemas.microsoft.com/office/drawing/2014/main" id="{6474A5C7-60CB-4E53-B3C6-555B8C182C3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00EFFCC-CA17-4675-8D7F-E3696931E7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0BAAC58F-5CD7-481E-95D3-1C68DACA1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6137"/>
          <a:stretch/>
        </p:blipFill>
        <p:spPr bwMode="auto">
          <a:xfrm>
            <a:off x="996867" y="1328061"/>
            <a:ext cx="4727152" cy="2977486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37E437-C0FF-4066-943B-12249043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3151"/>
          <a:stretch>
            <a:fillRect/>
          </a:stretch>
        </p:blipFill>
        <p:spPr bwMode="auto">
          <a:xfrm>
            <a:off x="1713378" y="4101676"/>
            <a:ext cx="3191555" cy="664369"/>
          </a:xfrm>
          <a:custGeom>
            <a:avLst/>
            <a:gdLst>
              <a:gd name="connsiteX0" fmla="*/ 5405190 w 5511478"/>
              <a:gd name="connsiteY0" fmla="*/ 0 h 1468661"/>
              <a:gd name="connsiteX1" fmla="*/ 5511478 w 5511478"/>
              <a:gd name="connsiteY1" fmla="*/ 0 h 1468661"/>
              <a:gd name="connsiteX2" fmla="*/ 5511478 w 5511478"/>
              <a:gd name="connsiteY2" fmla="*/ 1133454 h 1468661"/>
              <a:gd name="connsiteX3" fmla="*/ 0 w 5511478"/>
              <a:gd name="connsiteY3" fmla="*/ 1468661 h 1468661"/>
              <a:gd name="connsiteX4" fmla="*/ 0 w 5511478"/>
              <a:gd name="connsiteY4" fmla="*/ 335526 h 146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1478" h="1468661">
                <a:moveTo>
                  <a:pt x="5405190" y="0"/>
                </a:moveTo>
                <a:lnTo>
                  <a:pt x="5511478" y="0"/>
                </a:lnTo>
                <a:lnTo>
                  <a:pt x="5511478" y="1133454"/>
                </a:lnTo>
                <a:lnTo>
                  <a:pt x="0" y="1468661"/>
                </a:lnTo>
                <a:lnTo>
                  <a:pt x="0" y="335526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9B639D-DFD2-43CD-B509-DBAD9A38F9CA}"/>
              </a:ext>
            </a:extLst>
          </p:cNvPr>
          <p:cNvSpPr/>
          <p:nvPr/>
        </p:nvSpPr>
        <p:spPr>
          <a:xfrm>
            <a:off x="7875110" y="1004895"/>
            <a:ext cx="1927259" cy="646331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</a:t>
            </a:r>
          </a:p>
          <a:p>
            <a:r>
              <a:rPr lang="en-US" i="1" dirty="0">
                <a:ln w="0"/>
              </a:rPr>
              <a:t>What can Lian do?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30690C-AD9C-4B36-89CF-333033DD8A13}"/>
              </a:ext>
            </a:extLst>
          </p:cNvPr>
          <p:cNvSpPr/>
          <p:nvPr/>
        </p:nvSpPr>
        <p:spPr>
          <a:xfrm>
            <a:off x="6846056" y="2756508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C393B-B75F-4E3A-B72A-112B468D4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7315" y="1957144"/>
            <a:ext cx="5191665" cy="395495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G1_Unit 5.2 I can fix it Part 2_MEL">
            <a:hlinkClick r:id="" action="ppaction://media"/>
            <a:extLst>
              <a:ext uri="{FF2B5EF4-FFF2-40B4-BE49-F238E27FC236}">
                <a16:creationId xmlns:a16="http://schemas.microsoft.com/office/drawing/2014/main" id="{2DFE2E99-A5F1-4CB2-9CA3-997C05229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95649" y="3282309"/>
            <a:ext cx="4614996" cy="2595935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AB3AB8F-A3E7-4056-945A-BDCC1B2C2A82}"/>
              </a:ext>
            </a:extLst>
          </p:cNvPr>
          <p:cNvSpPr/>
          <p:nvPr/>
        </p:nvSpPr>
        <p:spPr>
          <a:xfrm>
            <a:off x="7233313" y="1892888"/>
            <a:ext cx="818086" cy="5700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D6224FB-056C-45C9-AE85-9B843B684377}"/>
              </a:ext>
            </a:extLst>
          </p:cNvPr>
          <p:cNvSpPr/>
          <p:nvPr/>
        </p:nvSpPr>
        <p:spPr>
          <a:xfrm>
            <a:off x="8225142" y="1884462"/>
            <a:ext cx="1055335" cy="5700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25DECA0-14AF-42E7-93C6-3291B9F8976B}"/>
              </a:ext>
            </a:extLst>
          </p:cNvPr>
          <p:cNvSpPr/>
          <p:nvPr/>
        </p:nvSpPr>
        <p:spPr>
          <a:xfrm>
            <a:off x="9660431" y="1898112"/>
            <a:ext cx="1738549" cy="57009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115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4E59E20-82DF-43FD-AEF1-99BB73AE930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39D80C0-02C6-4366-93DA-825134F4BD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1513E2AD-92C6-4CAA-B0D4-8CA40A44DB0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998256-C160-4EF9-9D55-9F772E96F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6AE0BFD9-AEDD-4BB3-A94E-F94A7BA09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946" r="1936" b="2453"/>
          <a:stretch/>
        </p:blipFill>
        <p:spPr bwMode="auto">
          <a:xfrm>
            <a:off x="824827" y="961012"/>
            <a:ext cx="4838659" cy="3287633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CE037-C48F-4261-A39A-43D8ADC9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48"/>
          <a:stretch>
            <a:fillRect/>
          </a:stretch>
        </p:blipFill>
        <p:spPr bwMode="auto">
          <a:xfrm>
            <a:off x="618157" y="4058196"/>
            <a:ext cx="5251998" cy="1537387"/>
          </a:xfrm>
          <a:custGeom>
            <a:avLst/>
            <a:gdLst>
              <a:gd name="connsiteX0" fmla="*/ 3234300 w 6933407"/>
              <a:gd name="connsiteY0" fmla="*/ 0 h 2841676"/>
              <a:gd name="connsiteX1" fmla="*/ 6933407 w 6933407"/>
              <a:gd name="connsiteY1" fmla="*/ 0 h 2841676"/>
              <a:gd name="connsiteX2" fmla="*/ 6933407 w 6933407"/>
              <a:gd name="connsiteY2" fmla="*/ 2739934 h 2841676"/>
              <a:gd name="connsiteX3" fmla="*/ 4198395 w 6933407"/>
              <a:gd name="connsiteY3" fmla="*/ 2841676 h 2841676"/>
              <a:gd name="connsiteX4" fmla="*/ 59034 w 6933407"/>
              <a:gd name="connsiteY4" fmla="*/ 2841676 h 2841676"/>
              <a:gd name="connsiteX5" fmla="*/ 0 w 6933407"/>
              <a:gd name="connsiteY5" fmla="*/ 83184 h 284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407" h="2841676">
                <a:moveTo>
                  <a:pt x="3234300" y="0"/>
                </a:moveTo>
                <a:lnTo>
                  <a:pt x="6933407" y="0"/>
                </a:lnTo>
                <a:lnTo>
                  <a:pt x="6933407" y="2739934"/>
                </a:lnTo>
                <a:lnTo>
                  <a:pt x="4198395" y="2841676"/>
                </a:lnTo>
                <a:lnTo>
                  <a:pt x="59034" y="2841676"/>
                </a:lnTo>
                <a:lnTo>
                  <a:pt x="0" y="83184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ACC85E-32BE-48B8-AF27-C0AF138669EB}"/>
              </a:ext>
            </a:extLst>
          </p:cNvPr>
          <p:cNvSpPr/>
          <p:nvPr/>
        </p:nvSpPr>
        <p:spPr>
          <a:xfrm>
            <a:off x="6327436" y="3076808"/>
            <a:ext cx="4655442" cy="1631216"/>
          </a:xfrm>
          <a:prstGeom prst="rect">
            <a:avLst/>
          </a:prstGeom>
          <a:solidFill>
            <a:schemeClr val="bg1"/>
          </a:solidFill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Lucas is very talented! </a:t>
            </a:r>
          </a:p>
          <a:p>
            <a:r>
              <a:rPr lang="en-US" sz="2000" dirty="0">
                <a:ln w="0"/>
              </a:rPr>
              <a:t>         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He </a:t>
            </a:r>
            <a:r>
              <a:rPr lang="en-US" sz="2000" dirty="0">
                <a:ln w="0"/>
              </a:rPr>
              <a:t>________ play the guitar </a:t>
            </a:r>
          </a:p>
          <a:p>
            <a:r>
              <a:rPr lang="en-US" sz="2000" dirty="0">
                <a:ln w="0"/>
              </a:rPr>
              <a:t>         and he ________sing!</a:t>
            </a:r>
          </a:p>
          <a:p>
            <a:endParaRPr lang="en-US" sz="2000" cap="none" spc="0" dirty="0">
              <a:ln w="0"/>
              <a:solidFill>
                <a:schemeClr val="tx1"/>
              </a:solidFill>
            </a:endParaRPr>
          </a:p>
          <a:p>
            <a:r>
              <a:rPr lang="en-US" sz="2000" dirty="0">
                <a:ln w="0"/>
              </a:rPr>
              <a:t>2.     Well, I ________ sing very well but …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6BC6A78-EE2D-4939-AEE4-F744D8E5423E}"/>
              </a:ext>
            </a:extLst>
          </p:cNvPr>
          <p:cNvSpPr/>
          <p:nvPr/>
        </p:nvSpPr>
        <p:spPr>
          <a:xfrm>
            <a:off x="7315046" y="2235496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6ECCB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17AB71-4A7C-4BEE-A51A-284CFAC2E63C}"/>
              </a:ext>
            </a:extLst>
          </p:cNvPr>
          <p:cNvSpPr/>
          <p:nvPr/>
        </p:nvSpPr>
        <p:spPr>
          <a:xfrm>
            <a:off x="7378044" y="3243935"/>
            <a:ext cx="57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58D281-CDE7-4D64-AF1D-F74A3753ABA3}"/>
              </a:ext>
            </a:extLst>
          </p:cNvPr>
          <p:cNvSpPr/>
          <p:nvPr/>
        </p:nvSpPr>
        <p:spPr>
          <a:xfrm>
            <a:off x="7789753" y="3573758"/>
            <a:ext cx="57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9E68DEA-ADF4-418B-8C6D-E93ADC3F8F6F}"/>
              </a:ext>
            </a:extLst>
          </p:cNvPr>
          <p:cNvSpPr/>
          <p:nvPr/>
        </p:nvSpPr>
        <p:spPr>
          <a:xfrm>
            <a:off x="7679904" y="4187908"/>
            <a:ext cx="7425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can’t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0122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0816F5-713A-41BE-949B-58107886445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DEF1337-E84F-4140-86F2-50128D7DAC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hlinkClick r:id="rId2"/>
              <a:extLst>
                <a:ext uri="{FF2B5EF4-FFF2-40B4-BE49-F238E27FC236}">
                  <a16:creationId xmlns:a16="http://schemas.microsoft.com/office/drawing/2014/main" id="{5D6F3608-52B7-4DDB-A160-B56767FEF9D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DD5C229-7853-4E24-AA39-26673B013A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9B9C22-67A9-4631-8BB4-5A5AC5977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79" y="1287618"/>
            <a:ext cx="6354241" cy="4022213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299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6D6F9CC-4C90-4574-8A33-FD7545577A7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2C8DECB-50E2-4E74-981D-E0F7BFF2EF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FD318E9A-ADDC-4A8D-9256-848DD3F7CD4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E38AAC-08F9-46A8-9A3D-8B8F1D5D60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1C699A9-9489-46E5-83FD-5CE299447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946" r="1936" b="2453"/>
          <a:stretch/>
        </p:blipFill>
        <p:spPr bwMode="auto">
          <a:xfrm>
            <a:off x="593150" y="647114"/>
            <a:ext cx="344910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9357362-2473-4930-A23C-431394A12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939" t="5235" r="9093"/>
          <a:stretch/>
        </p:blipFill>
        <p:spPr bwMode="auto">
          <a:xfrm>
            <a:off x="4200198" y="637304"/>
            <a:ext cx="309084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02165E3-994C-4F03-9D72-2FE878FDB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469"/>
          <a:stretch/>
        </p:blipFill>
        <p:spPr bwMode="auto">
          <a:xfrm>
            <a:off x="593150" y="3580664"/>
            <a:ext cx="3101640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0BCBD-CB2D-47DB-89DE-7252CB410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845" y="3559999"/>
            <a:ext cx="3218839" cy="2160000"/>
          </a:xfrm>
          <a:prstGeom prst="rect">
            <a:avLst/>
          </a:pr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C5A3EB-9D61-4474-A181-79BBBB00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48"/>
          <a:stretch>
            <a:fillRect/>
          </a:stretch>
        </p:blipFill>
        <p:spPr bwMode="auto">
          <a:xfrm>
            <a:off x="591647" y="2570589"/>
            <a:ext cx="3450603" cy="1010075"/>
          </a:xfrm>
          <a:custGeom>
            <a:avLst/>
            <a:gdLst>
              <a:gd name="connsiteX0" fmla="*/ 3234300 w 6933407"/>
              <a:gd name="connsiteY0" fmla="*/ 0 h 2841676"/>
              <a:gd name="connsiteX1" fmla="*/ 6933407 w 6933407"/>
              <a:gd name="connsiteY1" fmla="*/ 0 h 2841676"/>
              <a:gd name="connsiteX2" fmla="*/ 6933407 w 6933407"/>
              <a:gd name="connsiteY2" fmla="*/ 2739934 h 2841676"/>
              <a:gd name="connsiteX3" fmla="*/ 4198395 w 6933407"/>
              <a:gd name="connsiteY3" fmla="*/ 2841676 h 2841676"/>
              <a:gd name="connsiteX4" fmla="*/ 59034 w 6933407"/>
              <a:gd name="connsiteY4" fmla="*/ 2841676 h 2841676"/>
              <a:gd name="connsiteX5" fmla="*/ 0 w 6933407"/>
              <a:gd name="connsiteY5" fmla="*/ 83184 h 284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3407" h="2841676">
                <a:moveTo>
                  <a:pt x="3234300" y="0"/>
                </a:moveTo>
                <a:lnTo>
                  <a:pt x="6933407" y="0"/>
                </a:lnTo>
                <a:lnTo>
                  <a:pt x="6933407" y="2739934"/>
                </a:lnTo>
                <a:lnTo>
                  <a:pt x="4198395" y="2841676"/>
                </a:lnTo>
                <a:lnTo>
                  <a:pt x="59034" y="2841676"/>
                </a:lnTo>
                <a:lnTo>
                  <a:pt x="0" y="83184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21EEFB-CD3F-4193-A006-7BDA2EE2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t="454"/>
          <a:stretch>
            <a:fillRect/>
          </a:stretch>
        </p:blipFill>
        <p:spPr bwMode="auto">
          <a:xfrm>
            <a:off x="4192901" y="2461847"/>
            <a:ext cx="3098137" cy="1298246"/>
          </a:xfrm>
          <a:custGeom>
            <a:avLst/>
            <a:gdLst>
              <a:gd name="connsiteX0" fmla="*/ 0 w 5463923"/>
              <a:gd name="connsiteY0" fmla="*/ 0 h 2847063"/>
              <a:gd name="connsiteX1" fmla="*/ 5463923 w 5463923"/>
              <a:gd name="connsiteY1" fmla="*/ 178354 h 2847063"/>
              <a:gd name="connsiteX2" fmla="*/ 5463923 w 5463923"/>
              <a:gd name="connsiteY2" fmla="*/ 2847063 h 2847063"/>
              <a:gd name="connsiteX3" fmla="*/ 5305364 w 5463923"/>
              <a:gd name="connsiteY3" fmla="*/ 2847063 h 2847063"/>
              <a:gd name="connsiteX4" fmla="*/ 0 w 5463923"/>
              <a:gd name="connsiteY4" fmla="*/ 2652415 h 284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3923" h="2847063">
                <a:moveTo>
                  <a:pt x="0" y="0"/>
                </a:moveTo>
                <a:lnTo>
                  <a:pt x="5463923" y="178354"/>
                </a:lnTo>
                <a:lnTo>
                  <a:pt x="5463923" y="2847063"/>
                </a:lnTo>
                <a:lnTo>
                  <a:pt x="5305364" y="2847063"/>
                </a:lnTo>
                <a:lnTo>
                  <a:pt x="0" y="2652415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6FF34B-888D-4A48-B748-BBF3F26A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3151"/>
          <a:stretch>
            <a:fillRect/>
          </a:stretch>
        </p:blipFill>
        <p:spPr bwMode="auto">
          <a:xfrm>
            <a:off x="4594658" y="5606863"/>
            <a:ext cx="2173212" cy="393053"/>
          </a:xfrm>
          <a:custGeom>
            <a:avLst/>
            <a:gdLst>
              <a:gd name="connsiteX0" fmla="*/ 5405190 w 5511478"/>
              <a:gd name="connsiteY0" fmla="*/ 0 h 1468661"/>
              <a:gd name="connsiteX1" fmla="*/ 5511478 w 5511478"/>
              <a:gd name="connsiteY1" fmla="*/ 0 h 1468661"/>
              <a:gd name="connsiteX2" fmla="*/ 5511478 w 5511478"/>
              <a:gd name="connsiteY2" fmla="*/ 1133454 h 1468661"/>
              <a:gd name="connsiteX3" fmla="*/ 0 w 5511478"/>
              <a:gd name="connsiteY3" fmla="*/ 1468661 h 1468661"/>
              <a:gd name="connsiteX4" fmla="*/ 0 w 5511478"/>
              <a:gd name="connsiteY4" fmla="*/ 335526 h 146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1478" h="1468661">
                <a:moveTo>
                  <a:pt x="5405190" y="0"/>
                </a:moveTo>
                <a:lnTo>
                  <a:pt x="5511478" y="0"/>
                </a:lnTo>
                <a:lnTo>
                  <a:pt x="5511478" y="1133454"/>
                </a:lnTo>
                <a:lnTo>
                  <a:pt x="0" y="1468661"/>
                </a:lnTo>
                <a:lnTo>
                  <a:pt x="0" y="335526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33997E-F0ED-44C3-A415-EDDAE6F0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0784" y="5415798"/>
            <a:ext cx="3342522" cy="804070"/>
          </a:xfrm>
          <a:custGeom>
            <a:avLst/>
            <a:gdLst>
              <a:gd name="connsiteX0" fmla="*/ 0 w 6754983"/>
              <a:gd name="connsiteY0" fmla="*/ 0 h 1529249"/>
              <a:gd name="connsiteX1" fmla="*/ 1512221 w 6754983"/>
              <a:gd name="connsiteY1" fmla="*/ 0 h 1529249"/>
              <a:gd name="connsiteX2" fmla="*/ 6754983 w 6754983"/>
              <a:gd name="connsiteY2" fmla="*/ 198285 h 1529249"/>
              <a:gd name="connsiteX3" fmla="*/ 6754983 w 6754983"/>
              <a:gd name="connsiteY3" fmla="*/ 1529249 h 1529249"/>
              <a:gd name="connsiteX4" fmla="*/ 6018884 w 6754983"/>
              <a:gd name="connsiteY4" fmla="*/ 1529249 h 1529249"/>
              <a:gd name="connsiteX5" fmla="*/ 0 w 6754983"/>
              <a:gd name="connsiteY5" fmla="*/ 1389047 h 152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983" h="1529249">
                <a:moveTo>
                  <a:pt x="0" y="0"/>
                </a:moveTo>
                <a:lnTo>
                  <a:pt x="1512221" y="0"/>
                </a:lnTo>
                <a:lnTo>
                  <a:pt x="6754983" y="198285"/>
                </a:lnTo>
                <a:lnTo>
                  <a:pt x="6754983" y="1529249"/>
                </a:lnTo>
                <a:lnTo>
                  <a:pt x="6018884" y="1529249"/>
                </a:lnTo>
                <a:lnTo>
                  <a:pt x="0" y="1389047"/>
                </a:lnTo>
                <a:close/>
              </a:path>
            </a:pathLst>
          </a:custGeom>
          <a:noFill/>
          <a:ln w="28575">
            <a:solidFill>
              <a:srgbClr val="6ECCB9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A4DDC4F-4F12-466D-B52C-307E4E062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0060" y="1455294"/>
            <a:ext cx="2981964" cy="309505"/>
          </a:xfrm>
          <a:prstGeom prst="rect">
            <a:avLst/>
          </a:prstGeom>
          <a:ln w="19050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3F18D2-CB58-49E9-B427-5FC745DE0A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2051" y="2043511"/>
            <a:ext cx="3857983" cy="317173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10228F-C5A6-4AE2-876F-C4A3411705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2641" y="2620369"/>
            <a:ext cx="3976803" cy="2618003"/>
          </a:xfrm>
          <a:prstGeom prst="rect">
            <a:avLst/>
          </a:prstGeom>
          <a:ln w="28575">
            <a:solidFill>
              <a:srgbClr val="6ECCB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11EFDFD-3A6B-4DB2-B1BA-E95C531D74FA}"/>
              </a:ext>
            </a:extLst>
          </p:cNvPr>
          <p:cNvSpPr/>
          <p:nvPr/>
        </p:nvSpPr>
        <p:spPr>
          <a:xfrm>
            <a:off x="7790449" y="2961565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22BE346-B08D-4AB9-ADE8-1E1A5C281AAF}"/>
              </a:ext>
            </a:extLst>
          </p:cNvPr>
          <p:cNvSpPr/>
          <p:nvPr/>
        </p:nvSpPr>
        <p:spPr>
          <a:xfrm>
            <a:off x="7790449" y="3332329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D9D2952-495F-4E64-99F9-FC4F70BA4B19}"/>
              </a:ext>
            </a:extLst>
          </p:cNvPr>
          <p:cNvSpPr/>
          <p:nvPr/>
        </p:nvSpPr>
        <p:spPr>
          <a:xfrm>
            <a:off x="7790449" y="3687172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06D0FBA-6447-4E5F-AC3B-04D59A1DD733}"/>
              </a:ext>
            </a:extLst>
          </p:cNvPr>
          <p:cNvSpPr/>
          <p:nvPr/>
        </p:nvSpPr>
        <p:spPr>
          <a:xfrm>
            <a:off x="7790449" y="4082959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D144E1B-4E47-40D1-8F5B-B3AC670AEA7B}"/>
              </a:ext>
            </a:extLst>
          </p:cNvPr>
          <p:cNvSpPr/>
          <p:nvPr/>
        </p:nvSpPr>
        <p:spPr>
          <a:xfrm>
            <a:off x="7790449" y="4424150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7D9893A-056B-4DB8-91D1-13FF55AF7AC3}"/>
              </a:ext>
            </a:extLst>
          </p:cNvPr>
          <p:cNvSpPr/>
          <p:nvPr/>
        </p:nvSpPr>
        <p:spPr>
          <a:xfrm>
            <a:off x="7790449" y="4806289"/>
            <a:ext cx="766697" cy="31495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410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180</Words>
  <Application>Microsoft Office PowerPoint</Application>
  <PresentationFormat>Широкоэкранный</PresentationFormat>
  <Paragraphs>71</Paragraphs>
  <Slides>20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3</cp:revision>
  <dcterms:created xsi:type="dcterms:W3CDTF">2021-10-05T17:25:59Z</dcterms:created>
  <dcterms:modified xsi:type="dcterms:W3CDTF">2021-10-06T15:11:42Z</dcterms:modified>
</cp:coreProperties>
</file>