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23" r:id="rId2"/>
    <p:sldId id="1028" r:id="rId3"/>
    <p:sldId id="1029" r:id="rId4"/>
    <p:sldId id="1024" r:id="rId5"/>
    <p:sldId id="1026" r:id="rId6"/>
    <p:sldId id="1025" r:id="rId7"/>
    <p:sldId id="1040" r:id="rId8"/>
    <p:sldId id="1030" r:id="rId9"/>
    <p:sldId id="1031" r:id="rId10"/>
    <p:sldId id="1032" r:id="rId11"/>
    <p:sldId id="1033" r:id="rId12"/>
    <p:sldId id="1034" r:id="rId13"/>
    <p:sldId id="1036" r:id="rId14"/>
    <p:sldId id="1035" r:id="rId15"/>
    <p:sldId id="1037" r:id="rId16"/>
    <p:sldId id="1038" r:id="rId17"/>
    <p:sldId id="1039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.3" id="{22C99BE4-7D0E-4B2F-9F6F-4D5AE2A8B9D8}">
          <p14:sldIdLst>
            <p14:sldId id="1023"/>
            <p14:sldId id="1028"/>
            <p14:sldId id="1029"/>
            <p14:sldId id="1024"/>
            <p14:sldId id="1026"/>
            <p14:sldId id="1025"/>
            <p14:sldId id="1040"/>
            <p14:sldId id="1030"/>
            <p14:sldId id="1031"/>
            <p14:sldId id="1032"/>
            <p14:sldId id="1033"/>
            <p14:sldId id="1034"/>
            <p14:sldId id="1036"/>
            <p14:sldId id="1035"/>
            <p14:sldId id="1037"/>
            <p14:sldId id="1038"/>
            <p14:sldId id="1039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98961-184A-4DF8-8989-D09B65359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BBB94C-3F2F-4E04-86CE-4D0BE1126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E4C8E-C562-4937-82FD-81BDCA9B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A1AFE-8988-4A0E-BBBE-EC1BFC15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2A5008-5A2B-40F5-8C32-DDDD689C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9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5BA-4E6A-4263-92D0-CE26EA57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E706DB-E2C7-4C0C-ACFB-3E9DFEF91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CF88B5-4846-4FE8-99D9-F98E83B0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B3BE75-ED70-4B8A-9131-D5345FB7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B3522-B80F-43D5-9B52-A119F266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35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7D3B86-86C8-4359-BA74-C4AE21284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9C15D3-DFB1-4BAF-9D01-64C48421F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B3E7B1-BDA7-403B-854E-C89911F0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CEAA10-9370-48BD-9BB3-55B9368B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8481C-C6B5-40E1-8513-5D74F90B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6EFFE-8AE8-40C1-B05E-0BC2AE31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92BA2D-7144-45E0-A483-4046A747B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5CF7F-C1F3-4C4A-9AB6-20472EE8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D94B4-D302-4974-B178-529082E2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B3EE0-0665-4187-8183-C3654A9C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45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3EB18-DFF5-4E57-AB32-B2FB399C4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0E13ED-25F7-46FC-9267-1355C4D96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2EFB2-49AF-424A-9738-1A33B80E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B7D32-0895-4739-A764-A6DEBF08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72D48E-618B-4350-B083-01039174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5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E7C3B-DEBE-4119-AD6E-F717A282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C5F061-D98E-46A4-848F-D857E911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0630E4-7F42-4A3D-958A-752170855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CF749-5A33-41B4-887F-74B32DB6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BDD856-4A0A-4B50-904B-0A2A9DDB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5ED8A-971C-452B-9C25-08256177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10DA5-3C3C-4617-9CBF-2CE316BF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9855F2-C9EB-4AAC-9746-9353A112C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272145-BB0A-458E-8C13-3A6A7EC2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7D86AF-E01A-4D05-977B-1D8BACFB9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808A36-EE12-44C4-B2AB-90CBACB09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A7A059-30A8-4D56-9683-CA942A2C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A13106-1C34-4354-9692-09CC8B3C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438003-A736-43D7-884F-7C0A5072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14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6FF3F-06FC-40C6-8B60-DC413995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0CC489-7CB2-4914-AB45-05CD3604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A0768F-C3F6-4B5D-9E08-2190764E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8798E9-6BED-4858-AEF4-A04AA204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5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62D661-7B6F-45B4-AAF0-7A37947C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FD4EA5-110E-468A-A927-956EE05A5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B53B74-EE47-4AC5-B9AC-6EE42357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2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642C9-A069-4DB8-AFDE-A04371BF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39E7D-0BCF-423E-8920-6024E6D1A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67F3EF-E878-4E44-AA2C-303C33EE2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AC5E7B-98B1-4756-8E82-0E148F14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90595D-6362-48BD-A12C-B445A373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4BAE7E-1EF6-4C91-A005-BE052849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51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A6B63-D18F-4EE5-B138-88771D55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183D72-B04E-4F5B-B334-B19A51A30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1D3B14-13FE-4E3B-AF34-D9D1FCA86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11369-F730-4EB9-B30E-C13BB5FE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D0D509-E5F7-407C-972C-1382C0E7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E10E31-9F1B-4DAF-91AA-9234083A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54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3381F-8B3B-49AB-8620-01A4E80C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CDB4CA-5AB7-44E6-81F8-F340D0F22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1F5F3B-7A17-4B99-966E-19E00BE3E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8B305-447F-480A-AC05-B5020A0BED25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5230-2F82-4E6F-AA70-6D61F4389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32117F-67D3-4F31-9077-9918A49A3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AEE42-03C2-43EE-8D50-B816E42A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9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14655267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1.jpeg"/><Relationship Id="rId9" Type="http://schemas.openxmlformats.org/officeDocument/2006/relationships/hyperlink" Target="https://wordwall.net/resource/2021053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s://wordwall.net/resource/20211082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0211207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28.sv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quizlet.com/_a2euxv?x=1qqt&amp;i=1bxx6d" TargetMode="External"/><Relationship Id="rId12" Type="http://schemas.openxmlformats.org/officeDocument/2006/relationships/hyperlink" Target="https://quizlet.com/_a2ey3b?x=1qqt&amp;i=1bxx6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hyperlink" Target="https://student.vznaniya.ru/home/lesson/188375/Flashcard/?slug=eiZlO7OD&amp;onlypreview=true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46.png"/><Relationship Id="rId14" Type="http://schemas.openxmlformats.org/officeDocument/2006/relationships/hyperlink" Target="https://student.vznaniya.ru/home/lesson/188396/Flashcard?slug=7dWOKNJT&amp;onlypreview=tru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://www.english-room.com/grammar/plural6_d.ht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http://www.english-room.com/grammar/plural_3.htm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wordwall.net/resource/790059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4385833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17722771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4833078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ordwall.net/resource/20209742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545CF-5387-4785-B8CF-AC04DF357F8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A9CFDF4A-9AD9-4894-BC61-BB75B3B1C2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58A606A5-D90C-47A8-8D5C-597FB28BA72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B53FD-D453-4678-BF90-136181867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216" y="960228"/>
            <a:ext cx="1601301" cy="1023317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D32978-F209-4C89-9881-B3FE205F8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77" y="2256837"/>
            <a:ext cx="2446901" cy="373391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0D728EEE-F719-4362-802F-C61650578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708" y="2936994"/>
            <a:ext cx="4676775" cy="56197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84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B56B2CA-1640-4573-BB63-8CF268CE10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9B9A0C-1ABC-4CA4-B5D6-42CBA880E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hlinkClick r:id="rId3"/>
              <a:extLst>
                <a:ext uri="{FF2B5EF4-FFF2-40B4-BE49-F238E27FC236}">
                  <a16:creationId xmlns:a16="http://schemas.microsoft.com/office/drawing/2014/main" id="{FAE701E2-CCAB-40B3-94DF-98ABD2D3E9F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291BC4E8-248A-4BD2-94CC-2C0BE68B3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544CB-82C1-4C04-8C7D-7704A4F59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647" y="936456"/>
            <a:ext cx="3840479" cy="827264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C5421704-4334-4833-B654-F4152D19F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716" y="2108760"/>
            <a:ext cx="6396917" cy="3489227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50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BBC247C-9D37-44F6-AC84-A100F70E6F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AE84D4C3-9592-40D3-802D-061BF95CE9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hlinkClick r:id="rId3"/>
              <a:extLst>
                <a:ext uri="{FF2B5EF4-FFF2-40B4-BE49-F238E27FC236}">
                  <a16:creationId xmlns:a16="http://schemas.microsoft.com/office/drawing/2014/main" id="{8E2DD012-4D15-40A3-9A68-6005DB99F1E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E0F563CC-DE52-4224-956B-917D6199A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7AC426-218A-40E3-A44E-6FB712823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647" y="936456"/>
            <a:ext cx="3840479" cy="827264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569366E-2526-41A4-B471-14A339A26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7" y="2468880"/>
            <a:ext cx="3724976" cy="192024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411880-058B-4AD6-9DF1-66A9F5381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089" y="4119223"/>
            <a:ext cx="3785519" cy="1950116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B73637F-0556-4ADE-8E8E-2A673C8B3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454" y="2550675"/>
            <a:ext cx="3840479" cy="1941896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D1602A-CEFB-4F06-9038-10A5D08C8835}"/>
              </a:ext>
            </a:extLst>
          </p:cNvPr>
          <p:cNvSpPr/>
          <p:nvPr/>
        </p:nvSpPr>
        <p:spPr>
          <a:xfrm>
            <a:off x="4327959" y="2893942"/>
            <a:ext cx="3267241" cy="400110"/>
          </a:xfrm>
          <a:prstGeom prst="rect">
            <a:avLst/>
          </a:prstGeom>
          <a:solidFill>
            <a:schemeClr val="bg1"/>
          </a:solidFill>
          <a:ln>
            <a:solidFill>
              <a:srgbClr val="D2010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Guess what these objects are.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5F0AC58-9ADB-4CD9-8BED-E911CC845EDD}"/>
              </a:ext>
            </a:extLst>
          </p:cNvPr>
          <p:cNvSpPr/>
          <p:nvPr/>
        </p:nvSpPr>
        <p:spPr>
          <a:xfrm>
            <a:off x="1256473" y="4091087"/>
            <a:ext cx="909951" cy="351313"/>
          </a:xfrm>
          <a:prstGeom prst="round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BDA51EC-BDC7-4EA3-A851-E6F2025B16FE}"/>
              </a:ext>
            </a:extLst>
          </p:cNvPr>
          <p:cNvSpPr/>
          <p:nvPr/>
        </p:nvSpPr>
        <p:spPr>
          <a:xfrm>
            <a:off x="3392416" y="4060606"/>
            <a:ext cx="909951" cy="351313"/>
          </a:xfrm>
          <a:prstGeom prst="round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8C615EA-07F9-451A-B2D6-1F75E5725A1E}"/>
              </a:ext>
            </a:extLst>
          </p:cNvPr>
          <p:cNvSpPr/>
          <p:nvPr/>
        </p:nvSpPr>
        <p:spPr>
          <a:xfrm>
            <a:off x="4531899" y="5720598"/>
            <a:ext cx="909951" cy="351313"/>
          </a:xfrm>
          <a:prstGeom prst="round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FFF67C7-7AB6-4163-BDBE-98005E62302E}"/>
              </a:ext>
            </a:extLst>
          </p:cNvPr>
          <p:cNvSpPr/>
          <p:nvPr/>
        </p:nvSpPr>
        <p:spPr>
          <a:xfrm>
            <a:off x="6459173" y="5720594"/>
            <a:ext cx="909951" cy="351313"/>
          </a:xfrm>
          <a:prstGeom prst="round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BD693F7-95BB-4F9C-922C-447050CC4134}"/>
              </a:ext>
            </a:extLst>
          </p:cNvPr>
          <p:cNvSpPr/>
          <p:nvPr/>
        </p:nvSpPr>
        <p:spPr>
          <a:xfrm>
            <a:off x="8119162" y="4159079"/>
            <a:ext cx="1123308" cy="351313"/>
          </a:xfrm>
          <a:prstGeom prst="round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AAC98AE-ED83-4EFA-862A-35A18F12254F}"/>
              </a:ext>
            </a:extLst>
          </p:cNvPr>
          <p:cNvSpPr/>
          <p:nvPr/>
        </p:nvSpPr>
        <p:spPr>
          <a:xfrm>
            <a:off x="10086295" y="4142663"/>
            <a:ext cx="1362214" cy="351313"/>
          </a:xfrm>
          <a:prstGeom prst="round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E4271C-AA42-444C-84E0-903CAC9718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067" y="743467"/>
            <a:ext cx="1529986" cy="15737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12E750B-A063-4FF1-B1CF-25AD65750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7149" y="727055"/>
            <a:ext cx="1513686" cy="15737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0E626C-0E31-4195-AFC2-1AB64AC754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1188" y="2558027"/>
            <a:ext cx="1529986" cy="1456812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7A7E032-59E0-4F47-972E-9BD658DD96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9652" y="2558027"/>
            <a:ext cx="1602656" cy="1420536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8409903-871F-4781-B4F1-7E55624CF5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8280" y="839597"/>
            <a:ext cx="1446593" cy="15737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EB699F-77CC-4A9D-A4BA-BC62A96F0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9795" y="1098223"/>
            <a:ext cx="1529986" cy="1281527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20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F0AE004-240C-421C-AF8A-1316F3C31AB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59D7EC1B-FCC9-40DE-81E9-0D239D33C3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hlinkClick r:id="rId5"/>
              <a:extLst>
                <a:ext uri="{FF2B5EF4-FFF2-40B4-BE49-F238E27FC236}">
                  <a16:creationId xmlns:a16="http://schemas.microsoft.com/office/drawing/2014/main" id="{6E0A352D-23BA-4767-97EF-2DD9C30F401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3E947832-1A06-4A9A-A96F-C797DB524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161BA59-1FA0-4C50-8037-9490F8727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884" y="3274255"/>
            <a:ext cx="5981700" cy="324802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1_14">
            <a:hlinkClick r:id="" action="ppaction://media"/>
            <a:extLst>
              <a:ext uri="{FF2B5EF4-FFF2-40B4-BE49-F238E27FC236}">
                <a16:creationId xmlns:a16="http://schemas.microsoft.com/office/drawing/2014/main" id="{AB493B49-0CA6-4266-A21F-4CBE171D3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1816" y="4593467"/>
            <a:ext cx="609600" cy="609600"/>
          </a:xfrm>
          <a:prstGeom prst="rect">
            <a:avLst/>
          </a:prstGeom>
          <a:solidFill>
            <a:srgbClr val="D2010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hlinkClick r:id="rId9"/>
            <a:extLst>
              <a:ext uri="{FF2B5EF4-FFF2-40B4-BE49-F238E27FC236}">
                <a16:creationId xmlns:a16="http://schemas.microsoft.com/office/drawing/2014/main" id="{E1F896E4-34B6-4CCA-8B9C-890A28C849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70" t="12084" r="7461" b="4874"/>
          <a:stretch/>
        </p:blipFill>
        <p:spPr>
          <a:xfrm>
            <a:off x="3992879" y="490463"/>
            <a:ext cx="4543865" cy="2626584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30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93BBF28-A79C-4B05-B5BF-8D6AB962CB0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02171AB4-DB25-401D-857E-3E32B668A5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1482FDB1-B645-41EA-A5E0-8C0C3786481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A07FA24-C5A6-4356-8EDE-C241E5439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7B79EAEC-D5E0-4E0C-A751-93BF82C96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1465384"/>
            <a:ext cx="6819900" cy="35052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90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F215C32-139E-4FAA-AB2C-1A0FC583676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A8DFBAF7-D330-47DD-847D-5B39DE3190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A588A9D6-DE19-4638-83B6-CF61C5EBCC8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A555C2B8-B153-403F-B494-D4B37DB77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9E82B-6683-478D-BF85-4E25B98AF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166" y="679840"/>
            <a:ext cx="5124450" cy="34163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hlinkClick r:id="rId6"/>
            <a:extLst>
              <a:ext uri="{FF2B5EF4-FFF2-40B4-BE49-F238E27FC236}">
                <a16:creationId xmlns:a16="http://schemas.microsoft.com/office/drawing/2014/main" id="{63DE42DD-FF58-47E5-964E-3B5B47F01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001" y="3840480"/>
            <a:ext cx="4040861" cy="2163567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F8A336-A973-44B3-BDB8-BB51FBBC5426}"/>
              </a:ext>
            </a:extLst>
          </p:cNvPr>
          <p:cNvSpPr/>
          <p:nvPr/>
        </p:nvSpPr>
        <p:spPr>
          <a:xfrm>
            <a:off x="4568637" y="3327259"/>
            <a:ext cx="2701382" cy="400110"/>
          </a:xfrm>
          <a:prstGeom prst="rect">
            <a:avLst/>
          </a:prstGeom>
          <a:solidFill>
            <a:schemeClr val="bg1"/>
          </a:solidFill>
          <a:ln>
            <a:solidFill>
              <a:srgbClr val="D2010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Who usually says these?</a:t>
            </a:r>
          </a:p>
        </p:txBody>
      </p:sp>
    </p:spTree>
    <p:extLst>
      <p:ext uri="{BB962C8B-B14F-4D97-AF65-F5344CB8AC3E}">
        <p14:creationId xmlns:p14="http://schemas.microsoft.com/office/powerpoint/2010/main" val="2589197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C0EC8F7-A26C-42E5-8494-CA30717FBC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E504515-4E2F-49D3-9C2C-081BDF4766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5"/>
              <a:extLst>
                <a:ext uri="{FF2B5EF4-FFF2-40B4-BE49-F238E27FC236}">
                  <a16:creationId xmlns:a16="http://schemas.microsoft.com/office/drawing/2014/main" id="{A3C9FFD6-0245-494D-9B2E-1F13810536A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D35C85-FA79-486F-9867-A8A8D53FD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текст,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D9E9522-FB1A-4C0A-BDE5-F1065957D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74" y="798123"/>
            <a:ext cx="5124450" cy="34290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751C459-890D-4FD1-BF88-37529051B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4934" y="1949789"/>
            <a:ext cx="4191000" cy="414337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_15">
            <a:hlinkClick r:id="" action="ppaction://media"/>
            <a:extLst>
              <a:ext uri="{FF2B5EF4-FFF2-40B4-BE49-F238E27FC236}">
                <a16:creationId xmlns:a16="http://schemas.microsoft.com/office/drawing/2014/main" id="{E88651E2-5C18-43CE-8CF2-703E4A1E1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6888" y="1783223"/>
            <a:ext cx="609600" cy="609600"/>
          </a:xfrm>
          <a:prstGeom prst="rect">
            <a:avLst/>
          </a:prstGeom>
          <a:solidFill>
            <a:srgbClr val="D2010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D9A77A4-A84F-4215-8131-B4371E44B51F}"/>
              </a:ext>
            </a:extLst>
          </p:cNvPr>
          <p:cNvSpPr/>
          <p:nvPr/>
        </p:nvSpPr>
        <p:spPr>
          <a:xfrm>
            <a:off x="6278645" y="3038620"/>
            <a:ext cx="431644" cy="264297"/>
          </a:xfrm>
          <a:prstGeom prst="round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78083E3-97D5-471D-98D9-7791934A8DBF}"/>
              </a:ext>
            </a:extLst>
          </p:cNvPr>
          <p:cNvSpPr/>
          <p:nvPr/>
        </p:nvSpPr>
        <p:spPr>
          <a:xfrm>
            <a:off x="6276299" y="3359831"/>
            <a:ext cx="431644" cy="264297"/>
          </a:xfrm>
          <a:prstGeom prst="round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6D78074-1A7C-410B-9A95-8B024C08DC47}"/>
              </a:ext>
            </a:extLst>
          </p:cNvPr>
          <p:cNvSpPr/>
          <p:nvPr/>
        </p:nvSpPr>
        <p:spPr>
          <a:xfrm>
            <a:off x="6276301" y="3683387"/>
            <a:ext cx="431644" cy="264297"/>
          </a:xfrm>
          <a:prstGeom prst="round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265EB15-9219-4451-8061-F41219E51562}"/>
              </a:ext>
            </a:extLst>
          </p:cNvPr>
          <p:cNvSpPr/>
          <p:nvPr/>
        </p:nvSpPr>
        <p:spPr>
          <a:xfrm>
            <a:off x="6290369" y="3992877"/>
            <a:ext cx="431644" cy="264297"/>
          </a:xfrm>
          <a:prstGeom prst="round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75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529BBDE-6CFC-4285-806A-A8019D8A660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D2714C33-F59C-484E-AD67-F9E3A104B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FBF977DE-27FC-4348-A912-3BCB846633A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2A4D6F0F-DE22-4D3F-9C45-6418539D3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E6227C-641C-4843-945E-1685827C7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949" y="753080"/>
            <a:ext cx="4024093" cy="5351839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13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0A347EC-250F-4A13-9BF8-1A38A40E06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5FAADD91-13AC-4867-9CB0-F9C2868824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3"/>
              <a:extLst>
                <a:ext uri="{FF2B5EF4-FFF2-40B4-BE49-F238E27FC236}">
                  <a16:creationId xmlns:a16="http://schemas.microsoft.com/office/drawing/2014/main" id="{F982AF5C-DF35-46C5-A09A-E69F75563B0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955D89-2DC5-4B4B-AD23-CE267B35B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FFD8AB-A4B9-463B-B2B0-CE1C3A8BE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81" y="439083"/>
            <a:ext cx="3933825" cy="5676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4126F9-8C2B-4F41-964A-235E0AA20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696" y="972942"/>
            <a:ext cx="1114425" cy="466725"/>
          </a:xfrm>
          <a:prstGeom prst="rect">
            <a:avLst/>
          </a:prstGeom>
        </p:spPr>
      </p:pic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317D8C04-1EDB-4A89-B543-85F8E6F0B0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5456249" y="1784993"/>
            <a:ext cx="2164301" cy="627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AD711C-B528-443B-A1D7-6BE2E2699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3569" y="2796621"/>
            <a:ext cx="2752725" cy="571500"/>
          </a:xfrm>
          <a:prstGeom prst="rect">
            <a:avLst/>
          </a:prstGeom>
        </p:spPr>
      </p:pic>
      <p:pic>
        <p:nvPicPr>
          <p:cNvPr id="15" name="Рисунок 14">
            <a:hlinkClick r:id="rId10"/>
            <a:extLst>
              <a:ext uri="{FF2B5EF4-FFF2-40B4-BE49-F238E27FC236}">
                <a16:creationId xmlns:a16="http://schemas.microsoft.com/office/drawing/2014/main" id="{FECA40A9-C857-4C3E-B14F-618E3792DA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8524" y="3769563"/>
            <a:ext cx="2714625" cy="561975"/>
          </a:xfrm>
          <a:prstGeom prst="rect">
            <a:avLst/>
          </a:prstGeom>
        </p:spPr>
      </p:pic>
      <p:pic>
        <p:nvPicPr>
          <p:cNvPr id="17" name="Рисунок 16">
            <a:hlinkClick r:id="rId12"/>
            <a:extLst>
              <a:ext uri="{FF2B5EF4-FFF2-40B4-BE49-F238E27FC236}">
                <a16:creationId xmlns:a16="http://schemas.microsoft.com/office/drawing/2014/main" id="{D3A24AC0-7261-458C-95B1-D327A8A554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9931" y="1852254"/>
            <a:ext cx="2381250" cy="542925"/>
          </a:xfrm>
          <a:prstGeom prst="rect">
            <a:avLst/>
          </a:prstGeom>
        </p:spPr>
      </p:pic>
      <p:pic>
        <p:nvPicPr>
          <p:cNvPr id="23" name="Рисунок 22">
            <a:hlinkClick r:id="rId14"/>
            <a:extLst>
              <a:ext uri="{FF2B5EF4-FFF2-40B4-BE49-F238E27FC236}">
                <a16:creationId xmlns:a16="http://schemas.microsoft.com/office/drawing/2014/main" id="{200EFBD7-C1A1-4F9A-A34B-72F934C70F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6367" y="3875052"/>
            <a:ext cx="22288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2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0AE7F55-6A20-41D9-91C4-6FD51A6738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0B9B12A-4963-4C3C-BDCB-C7E5D85686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8BFC6D9F-6603-4D03-8A2D-84F01F076A9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ABB37E6D-760B-48DB-B2FB-3D3FB86C6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rId5"/>
            <a:extLst>
              <a:ext uri="{FF2B5EF4-FFF2-40B4-BE49-F238E27FC236}">
                <a16:creationId xmlns:a16="http://schemas.microsoft.com/office/drawing/2014/main" id="{E2D7092E-4D4F-4973-9BB5-CA12EB866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068" y="2180492"/>
            <a:ext cx="6454426" cy="2573651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hlinkClick r:id="rId7"/>
            <a:extLst>
              <a:ext uri="{FF2B5EF4-FFF2-40B4-BE49-F238E27FC236}">
                <a16:creationId xmlns:a16="http://schemas.microsoft.com/office/drawing/2014/main" id="{90157068-E513-4B37-8753-949D6770A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700" y="1086208"/>
            <a:ext cx="2390795" cy="473195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0F7D3A0-8529-4C75-9772-30433D3B559D}"/>
              </a:ext>
            </a:extLst>
          </p:cNvPr>
          <p:cNvSpPr/>
          <p:nvPr/>
        </p:nvSpPr>
        <p:spPr>
          <a:xfrm>
            <a:off x="10782059" y="6170843"/>
            <a:ext cx="1246292" cy="448665"/>
          </a:xfrm>
          <a:prstGeom prst="actionButtonForwardNext">
            <a:avLst/>
          </a:prstGeom>
          <a:solidFill>
            <a:srgbClr val="981312"/>
          </a:solidFill>
          <a:ln>
            <a:solidFill>
              <a:srgbClr val="410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6"/>
          </a:p>
        </p:txBody>
      </p:sp>
    </p:spTree>
    <p:extLst>
      <p:ext uri="{BB962C8B-B14F-4D97-AF65-F5344CB8AC3E}">
        <p14:creationId xmlns:p14="http://schemas.microsoft.com/office/powerpoint/2010/main" val="116207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62F026C-52A6-42D9-8CDA-C2BCBFC9AF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73FF78A-8619-4B2F-94FD-A18E3F6EF9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D92B751E-8D0C-45B9-BCEC-610B4EA26E4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1DA446C1-0DD7-4D48-B971-34B6533FB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325" y="2481570"/>
            <a:ext cx="4923461" cy="2115309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91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D8BEF9-10DF-4C9D-965C-9827DEA4046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FA67BF44-209E-4C86-B823-174C862CF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5"/>
              <a:extLst>
                <a:ext uri="{FF2B5EF4-FFF2-40B4-BE49-F238E27FC236}">
                  <a16:creationId xmlns:a16="http://schemas.microsoft.com/office/drawing/2014/main" id="{538A8170-4A87-469A-8A87-967CDE9E46D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9182A72-0145-49C5-9FA6-AFB25BB8C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462" y="1238616"/>
            <a:ext cx="4733925" cy="176212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1_12">
            <a:hlinkClick r:id="" action="ppaction://media"/>
            <a:extLst>
              <a:ext uri="{FF2B5EF4-FFF2-40B4-BE49-F238E27FC236}">
                <a16:creationId xmlns:a16="http://schemas.microsoft.com/office/drawing/2014/main" id="{30FCB6E7-D22D-4749-B2AB-11E9394E3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6049" y="1661160"/>
            <a:ext cx="609600" cy="609600"/>
          </a:xfrm>
          <a:prstGeom prst="rect">
            <a:avLst/>
          </a:prstGeom>
          <a:solidFill>
            <a:srgbClr val="D2010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Изображение выглядит как текст, визитка&#10;&#10;Автоматически созданное описание">
            <a:hlinkClick r:id="rId8"/>
            <a:extLst>
              <a:ext uri="{FF2B5EF4-FFF2-40B4-BE49-F238E27FC236}">
                <a16:creationId xmlns:a16="http://schemas.microsoft.com/office/drawing/2014/main" id="{F39A210B-E857-4C3B-98FC-D50284FD43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42" b="12186"/>
          <a:stretch/>
        </p:blipFill>
        <p:spPr>
          <a:xfrm>
            <a:off x="6576185" y="3590445"/>
            <a:ext cx="5100481" cy="2218709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80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DAE7B50-4BA8-40CF-B25F-8D83B4E4472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58343424-D9ED-43CA-A7DA-51DF8CDD34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hlinkClick r:id="rId3"/>
              <a:extLst>
                <a:ext uri="{FF2B5EF4-FFF2-40B4-BE49-F238E27FC236}">
                  <a16:creationId xmlns:a16="http://schemas.microsoft.com/office/drawing/2014/main" id="{5C32071C-F39B-409E-A53B-7DB62F3B93F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8C5C326-1A77-4960-86B8-17C460F47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80E56F-4BF3-47F5-95F7-0696E3235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562" y="840646"/>
            <a:ext cx="4467225" cy="7239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85F52A-DB5B-4939-ABC7-4A0B78C2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674" y="1755538"/>
            <a:ext cx="3429000" cy="32385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4A310B1E-2A55-4EC5-98BC-463A52C74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562" y="4541813"/>
            <a:ext cx="4733925" cy="145732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92666D-254B-4467-A6F0-DF2750A82E4F}"/>
              </a:ext>
            </a:extLst>
          </p:cNvPr>
          <p:cNvSpPr/>
          <p:nvPr/>
        </p:nvSpPr>
        <p:spPr>
          <a:xfrm>
            <a:off x="4224101" y="5114140"/>
            <a:ext cx="3369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endParaRPr lang="ru-RU" sz="36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E0968F2-D7F3-47F4-B49B-26893DA58644}"/>
              </a:ext>
            </a:extLst>
          </p:cNvPr>
          <p:cNvSpPr/>
          <p:nvPr/>
        </p:nvSpPr>
        <p:spPr>
          <a:xfrm>
            <a:off x="4117479" y="5449424"/>
            <a:ext cx="4892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an</a:t>
            </a:r>
            <a:endParaRPr lang="ru-RU" sz="36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4913B02-1859-4930-B66F-7D7BF5DE56A1}"/>
              </a:ext>
            </a:extLst>
          </p:cNvPr>
          <p:cNvSpPr/>
          <p:nvPr/>
        </p:nvSpPr>
        <p:spPr>
          <a:xfrm>
            <a:off x="7035296" y="4380273"/>
            <a:ext cx="3369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endParaRPr lang="ru-RU" sz="36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7877032-2683-453A-B858-A3F972F82BB2}"/>
              </a:ext>
            </a:extLst>
          </p:cNvPr>
          <p:cNvSpPr/>
          <p:nvPr/>
        </p:nvSpPr>
        <p:spPr>
          <a:xfrm>
            <a:off x="6902882" y="4689765"/>
            <a:ext cx="4892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an</a:t>
            </a:r>
            <a:endParaRPr lang="ru-RU" sz="36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17700C-136C-4FD7-BBDC-13407247D350}"/>
              </a:ext>
            </a:extLst>
          </p:cNvPr>
          <p:cNvSpPr/>
          <p:nvPr/>
        </p:nvSpPr>
        <p:spPr>
          <a:xfrm>
            <a:off x="7091566" y="5125860"/>
            <a:ext cx="3369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endParaRPr lang="ru-RU" sz="36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BBE6F22-B080-4034-88B1-00800635D174}"/>
              </a:ext>
            </a:extLst>
          </p:cNvPr>
          <p:cNvSpPr/>
          <p:nvPr/>
        </p:nvSpPr>
        <p:spPr>
          <a:xfrm>
            <a:off x="7001355" y="5449424"/>
            <a:ext cx="4892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an</a:t>
            </a:r>
            <a:endParaRPr lang="ru-RU" sz="36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21" name="Рисунок 20">
            <a:hlinkClick r:id="rId8"/>
            <a:extLst>
              <a:ext uri="{FF2B5EF4-FFF2-40B4-BE49-F238E27FC236}">
                <a16:creationId xmlns:a16="http://schemas.microsoft.com/office/drawing/2014/main" id="{E0F81BD7-D63A-4153-A02F-B5C939EC0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603" y="2270380"/>
            <a:ext cx="4326402" cy="1940764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38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C975E5B-CB22-493C-916F-3FAD69C5F6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68C0B52-CF8C-492B-9E6F-CDD7070FD7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5"/>
              <a:extLst>
                <a:ext uri="{FF2B5EF4-FFF2-40B4-BE49-F238E27FC236}">
                  <a16:creationId xmlns:a16="http://schemas.microsoft.com/office/drawing/2014/main" id="{E8E74C15-C9E5-4EAA-BF44-D151C4AF9AC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7D325B14-51A3-4493-B348-86C1EEAB0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ssy Spelling Strategy _ Plurals -s -es _ Learn to Spell">
            <a:hlinkClick r:id="" action="ppaction://media"/>
            <a:extLst>
              <a:ext uri="{FF2B5EF4-FFF2-40B4-BE49-F238E27FC236}">
                <a16:creationId xmlns:a16="http://schemas.microsoft.com/office/drawing/2014/main" id="{13BD61EB-4646-4625-8710-BA6CF5108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1801" y="2208627"/>
            <a:ext cx="6948398" cy="3908474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D17EB1C-0E06-4F57-B7FB-BC8771472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0759" y="533683"/>
            <a:ext cx="5105400" cy="14859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43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724B8E1-891A-415D-824B-CCCBA1FEBAD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4AEF5E-D5B7-414A-9A52-D22EF2C21E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hlinkClick r:id="rId3"/>
              <a:extLst>
                <a:ext uri="{FF2B5EF4-FFF2-40B4-BE49-F238E27FC236}">
                  <a16:creationId xmlns:a16="http://schemas.microsoft.com/office/drawing/2014/main" id="{2A6E5BFF-A22D-4699-BA37-71F10C4EBBA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D916AF64-3711-4AB9-8294-A027E26D5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74FE5CB-3A4C-46EB-BAEF-35305F5DA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149" y="1034927"/>
            <a:ext cx="5105400" cy="14859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C16EA9BB-A810-4325-970F-1DF48FF58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906" y="2897140"/>
            <a:ext cx="6722538" cy="2925933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23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9621D7D-D540-4FE3-BE5A-E97F2439AF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3E80CEBF-E524-4A49-87A0-5206D5844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E69D2A9B-1DFE-4B6A-9C2C-90CCC5D40E6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88C62BE7-9BBA-4466-8D4D-914A23FA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2DC155-A059-47B2-8C31-5A1CE1343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276" y="791190"/>
            <a:ext cx="5105400" cy="1485900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416E11-0EA9-4FEF-A5A3-032D790F0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466" y="3139699"/>
            <a:ext cx="5507908" cy="2965797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0650442-0D43-42C7-A2C6-E842B0B34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05" y="2597298"/>
            <a:ext cx="5869103" cy="3508198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7CCBE4-3F07-4509-B7FB-6BF76854338A}"/>
              </a:ext>
            </a:extLst>
          </p:cNvPr>
          <p:cNvSpPr/>
          <p:nvPr/>
        </p:nvSpPr>
        <p:spPr>
          <a:xfrm>
            <a:off x="8776671" y="4112639"/>
            <a:ext cx="27270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Two pencil sharpeners.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9E50A0-F78E-49E1-9DE7-97477AD8A361}"/>
              </a:ext>
            </a:extLst>
          </p:cNvPr>
          <p:cNvSpPr/>
          <p:nvPr/>
        </p:nvSpPr>
        <p:spPr>
          <a:xfrm>
            <a:off x="8776671" y="4461990"/>
            <a:ext cx="1798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Three rubbers.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575AB2-29ED-403A-8025-F0FABF752E8A}"/>
              </a:ext>
            </a:extLst>
          </p:cNvPr>
          <p:cNvSpPr/>
          <p:nvPr/>
        </p:nvSpPr>
        <p:spPr>
          <a:xfrm>
            <a:off x="8776671" y="4827746"/>
            <a:ext cx="20409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Two sandwiches.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001F34D-36A7-445E-8FA4-3ECFE550AEEF}"/>
              </a:ext>
            </a:extLst>
          </p:cNvPr>
          <p:cNvSpPr/>
          <p:nvPr/>
        </p:nvSpPr>
        <p:spPr>
          <a:xfrm>
            <a:off x="8776671" y="5193506"/>
            <a:ext cx="30877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Eighteen </a:t>
            </a:r>
            <a:r>
              <a:rPr lang="en-US" sz="3200" i="1" dirty="0" err="1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coloured</a:t>
            </a:r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pencils.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7311F9-E976-4413-A67F-445DA623D6A7}"/>
              </a:ext>
            </a:extLst>
          </p:cNvPr>
          <p:cNvSpPr/>
          <p:nvPr/>
        </p:nvSpPr>
        <p:spPr>
          <a:xfrm>
            <a:off x="8715758" y="5573335"/>
            <a:ext cx="21066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Two pencil cases.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750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8C54E1-5353-4779-BE66-541B020C8A7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D21BC68-6DF8-4B05-9C38-5B052A2976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3"/>
              <a:extLst>
                <a:ext uri="{FF2B5EF4-FFF2-40B4-BE49-F238E27FC236}">
                  <a16:creationId xmlns:a16="http://schemas.microsoft.com/office/drawing/2014/main" id="{476A593E-B6AA-47C5-8CAF-7408FC24AD1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59D46E13-6606-46CA-8DBF-EC6973BF1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&#10;&#10;Автоматически созданное описание">
            <a:hlinkClick r:id="rId5"/>
            <a:extLst>
              <a:ext uri="{FF2B5EF4-FFF2-40B4-BE49-F238E27FC236}">
                <a16:creationId xmlns:a16="http://schemas.microsoft.com/office/drawing/2014/main" id="{16A2F024-D38A-4445-9F7B-852910D65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766" y="2561842"/>
            <a:ext cx="5952467" cy="2522105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D4D3C3-4CCC-4C05-B1B2-96F9E1CB36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6857"/>
          <a:stretch/>
        </p:blipFill>
        <p:spPr>
          <a:xfrm>
            <a:off x="3652022" y="1583641"/>
            <a:ext cx="4822305" cy="526513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54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0CC1851-DBF2-473F-A699-6412AC2B61B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75E003-F274-4878-9952-84B61B7D4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7" b="2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hlinkClick r:id="rId5"/>
              <a:extLst>
                <a:ext uri="{FF2B5EF4-FFF2-40B4-BE49-F238E27FC236}">
                  <a16:creationId xmlns:a16="http://schemas.microsoft.com/office/drawing/2014/main" id="{1E0E7F32-F627-4185-A010-AB6EC9F4856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1FC51C6F-F0D9-45D2-9073-D3EC0F7EC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13" r="4213" b="21694"/>
          <a:stretch/>
        </p:blipFill>
        <p:spPr bwMode="auto">
          <a:xfrm>
            <a:off x="253218" y="-4404"/>
            <a:ext cx="11619914" cy="68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B2E1FA2-B2CF-4EC6-98F9-D8CE6419B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022" y="1026569"/>
            <a:ext cx="4822305" cy="990746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C98E7D-B3D9-49EC-A916-20C2238B1B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15" t="39379" r="11269" b="5824"/>
          <a:stretch/>
        </p:blipFill>
        <p:spPr>
          <a:xfrm>
            <a:off x="2321168" y="3162436"/>
            <a:ext cx="7549664" cy="2815308"/>
          </a:xfrm>
          <a:prstGeom prst="rect">
            <a:avLst/>
          </a:prstGeom>
          <a:ln w="28575">
            <a:solidFill>
              <a:srgbClr val="D2010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1_13">
            <a:hlinkClick r:id="" action="ppaction://media"/>
            <a:extLst>
              <a:ext uri="{FF2B5EF4-FFF2-40B4-BE49-F238E27FC236}">
                <a16:creationId xmlns:a16="http://schemas.microsoft.com/office/drawing/2014/main" id="{B5998C2A-3362-461E-AD2D-C2014BDD7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43089" y="1217142"/>
            <a:ext cx="609600" cy="609600"/>
          </a:xfrm>
          <a:prstGeom prst="rect">
            <a:avLst/>
          </a:prstGeom>
          <a:solidFill>
            <a:srgbClr val="D2010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1B2096-C3A0-43B5-BDEE-D962544832C5}"/>
              </a:ext>
            </a:extLst>
          </p:cNvPr>
          <p:cNvSpPr/>
          <p:nvPr/>
        </p:nvSpPr>
        <p:spPr>
          <a:xfrm>
            <a:off x="2942133" y="2389820"/>
            <a:ext cx="5800499" cy="400110"/>
          </a:xfrm>
          <a:prstGeom prst="rect">
            <a:avLst/>
          </a:prstGeom>
          <a:solidFill>
            <a:schemeClr val="bg1"/>
          </a:solidFill>
          <a:ln>
            <a:solidFill>
              <a:srgbClr val="D2010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How many of these objects can you find in your room?</a:t>
            </a:r>
          </a:p>
        </p:txBody>
      </p:sp>
    </p:spTree>
    <p:extLst>
      <p:ext uri="{BB962C8B-B14F-4D97-AF65-F5344CB8AC3E}">
        <p14:creationId xmlns:p14="http://schemas.microsoft.com/office/powerpoint/2010/main" val="106316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65</Words>
  <Application>Microsoft Office PowerPoint</Application>
  <PresentationFormat>Широкоэкранный</PresentationFormat>
  <Paragraphs>32</Paragraphs>
  <Slides>18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8</cp:revision>
  <dcterms:created xsi:type="dcterms:W3CDTF">2021-08-15T11:01:08Z</dcterms:created>
  <dcterms:modified xsi:type="dcterms:W3CDTF">2021-10-07T05:20:13Z</dcterms:modified>
</cp:coreProperties>
</file>