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3571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0dd9/001124d8-3effe7bb/hello_html_m22732e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01579" cy="330832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019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000504"/>
            <a:ext cx="3590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vecteezy.com/system/resources/previews/000/301/709/original/vector-people-in-the-park-at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429388" cy="4286258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4991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75" y="4429132"/>
            <a:ext cx="4124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tatic.vecteezy.com/system/resources/previews/000/431/396/original/three-kids-walking-in-the-wood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858048" cy="40951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848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4429132"/>
            <a:ext cx="3829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dnblog.picsart.com/2015/07/173386351002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86478" cy="425020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4219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75" y="4786322"/>
            <a:ext cx="3248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tatic.vecteezy.com/system/resources/previews/000/447/645/original/vector-many-children-playing-on-the-play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822" y="0"/>
            <a:ext cx="6489136" cy="432609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511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714884"/>
            <a:ext cx="4071934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culture.ru/storage/images/5da6d076fc160e23a81073f3e265b3a6/83f86926f916312c3a1aafb8f0e90c6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619768" cy="391276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41243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00" y="4572008"/>
            <a:ext cx="35433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358082" cy="37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810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4500570"/>
            <a:ext cx="3952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.pinimg.com/originals/7b/42/99/7b429900374353ae72d8473bf6d71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"/>
            <a:ext cx="4603865" cy="421481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4010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8275" y="4643446"/>
            <a:ext cx="38957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2021-08-26T13:35:17Z</dcterms:created>
  <dcterms:modified xsi:type="dcterms:W3CDTF">2021-08-26T16:38:19Z</dcterms:modified>
</cp:coreProperties>
</file>