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56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https://upload.wikimedia.org/wikipedia/commons/b/b6/3_Banan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000240"/>
            <a:ext cx="2749798" cy="23240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medical-news.org/wp-content/uploads/2017/12/top-view-basket-full-red-onions-maroon-background-with-copy-spa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643050"/>
            <a:ext cx="3320244" cy="22146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https://www.ejin.ru/wp-content/uploads/2017/09/3-219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1500174"/>
            <a:ext cx="3059103" cy="20314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https://pixy.org/src/13/1322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857364"/>
            <a:ext cx="3536950" cy="26527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https://cdn.pixabay.com/photo/2020/05/23/20/44/walnuts-in-shell-5211414_960_7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143116"/>
            <a:ext cx="3000432" cy="2000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s://c0.wallpaperflare.com/preview/624/378/361/red-pepper-red-pepper-health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714488"/>
            <a:ext cx="3008662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i.pinimg.com/originals/7d/0a/ff/7d0affc2bd5f1fba5e9b97be13f3a7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714488"/>
            <a:ext cx="2793047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s://bigpicture.ru/wp-content/uploads/2012/02/6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643050"/>
            <a:ext cx="3654989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s://pixy.org/src/478/47807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714488"/>
            <a:ext cx="3428992" cy="2236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/>
          <a:lstStyle/>
          <a:p>
            <a:pPr algn="l"/>
            <a:r>
              <a:rPr lang="en-US" dirty="0" smtClean="0"/>
              <a:t>- Can I have some….?</a:t>
            </a:r>
            <a:br>
              <a:rPr lang="en-US" dirty="0" smtClean="0"/>
            </a:br>
            <a:r>
              <a:rPr lang="en-US" dirty="0" smtClean="0"/>
              <a:t>- How many?</a:t>
            </a:r>
            <a:br>
              <a:rPr lang="en-US" dirty="0" smtClean="0"/>
            </a:br>
            <a:r>
              <a:rPr lang="en-US" dirty="0" smtClean="0"/>
              <a:t>- …</a:t>
            </a:r>
            <a:br>
              <a:rPr lang="en-US" dirty="0" smtClean="0"/>
            </a:br>
            <a:r>
              <a:rPr lang="en-US" dirty="0" smtClean="0"/>
              <a:t>- OK. Here you are.</a:t>
            </a:r>
            <a:br>
              <a:rPr lang="en-US" dirty="0" smtClean="0"/>
            </a:br>
            <a:r>
              <a:rPr lang="en-US" dirty="0" smtClean="0"/>
              <a:t>- Thank you.</a:t>
            </a:r>
            <a:br>
              <a:rPr lang="en-US" dirty="0" smtClean="0"/>
            </a:br>
            <a:r>
              <a:rPr lang="en-US" dirty="0" smtClean="0"/>
              <a:t>- Anything else?</a:t>
            </a:r>
            <a:br>
              <a:rPr lang="en-US" dirty="0" smtClean="0"/>
            </a:br>
            <a:r>
              <a:rPr lang="en-US" dirty="0" smtClean="0"/>
              <a:t>- No, thank you.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4" name="Picture 6" descr="https://img2.thejournal.ie/article/4301236/river?version=4301239&amp;width=13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143116"/>
            <a:ext cx="3605076" cy="23513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- Can I have some….? - How many? - … - OK. Here you are. - Thank you. - Anything else? - No, thank you.</vt:lpstr>
      <vt:lpstr>- Can I have some….? - How many? - … - OK. Here you are. - Thank you. - Anything else? - No, thank you.</vt:lpstr>
      <vt:lpstr>- Can I have some….? - How many? - … - OK. Here you are. - Thank you. - Anything else? - No, thank you.</vt:lpstr>
      <vt:lpstr>- Can I have some….? - How many? - … - OK. Here you are. - Thank you. - Anything else? - No, thank you.</vt:lpstr>
      <vt:lpstr>- Can I have some….? - How many? - … - OK. Here you are. - Thank you. - Anything else? - No, thank you.</vt:lpstr>
      <vt:lpstr>- Can I have some….? - How many? - … - OK. Here you are. - Thank you. - Anything else? - No, thank you.</vt:lpstr>
      <vt:lpstr>- Can I have some….? - How many? - … - OK. Here you are. - Thank you. - Anything else? - No, thank you.</vt:lpstr>
      <vt:lpstr>- Can I have some….? - How many? - … - OK. Here you are. - Thank you. - Anything else? - No, thank you.</vt:lpstr>
      <vt:lpstr>- Can I have some….? - How many? - … - OK. Here you are. - Thank you. - Anything else? - No, thank you.</vt:lpstr>
      <vt:lpstr>- Can I have some….? - How many? - … - OK. Here you are. - Thank you. - Anything else? - No, thank you.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Can I have some….? - How many? - … - OK. Here you are. - Thank you. - Anything else? - No, thank you.</dc:title>
  <dc:creator>Семья Кокины</dc:creator>
  <cp:lastModifiedBy>Семья Кокины</cp:lastModifiedBy>
  <cp:revision>1</cp:revision>
  <dcterms:created xsi:type="dcterms:W3CDTF">2021-08-23T10:48:17Z</dcterms:created>
  <dcterms:modified xsi:type="dcterms:W3CDTF">2021-08-23T11:01:18Z</dcterms:modified>
</cp:coreProperties>
</file>