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0" d="100"/>
          <a:sy n="40" d="100"/>
        </p:scale>
        <p:origin x="-2256" y="-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A5B14-6885-4F09-A366-EEBDCF524496}" type="datetimeFigureOut">
              <a:rPr lang="ru-RU" smtClean="0"/>
              <a:t>21.07.2021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3688C-1E6C-46CA-9A64-D9B1F5CBB00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Make negative sentences: I’m not playing on the beach.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3688C-1E6C-46CA-9A64-D9B1F5CBB00F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71437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I’m playing on the beach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http://www.newdesignfile.com/postpic/2014/09/happy-summer-vacation-cartoons_19046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2326489"/>
            <a:ext cx="6042015" cy="4531511"/>
          </a:xfrm>
          <a:prstGeom prst="rect">
            <a:avLst/>
          </a:prstGeom>
          <a:noFill/>
        </p:spPr>
      </p:pic>
      <p:sp>
        <p:nvSpPr>
          <p:cNvPr id="5" name="Умножение 4"/>
          <p:cNvSpPr/>
          <p:nvPr/>
        </p:nvSpPr>
        <p:spPr>
          <a:xfrm>
            <a:off x="7286644" y="0"/>
            <a:ext cx="1214446" cy="100013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He’s swimming in the sea.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Умножение 3"/>
          <p:cNvSpPr/>
          <p:nvPr/>
        </p:nvSpPr>
        <p:spPr>
          <a:xfrm>
            <a:off x="7929554" y="0"/>
            <a:ext cx="1214446" cy="100013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https://2.bp.blogspot.com/-Bk6s3aBiuqk/VD3Ep0duXxI/AAAAAAAAMMc/vRa5hxm0NcY/s1600/Gambar%2BOrang%2BBerenang%2BKartun%2BLucu%2BSwim%2BStyle%2BCarto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710762"/>
            <a:ext cx="7131069" cy="51472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She’s working.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Умножение 3"/>
          <p:cNvSpPr/>
          <p:nvPr/>
        </p:nvSpPr>
        <p:spPr>
          <a:xfrm>
            <a:off x="6643702" y="357166"/>
            <a:ext cx="1214446" cy="100013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6386" name="Picture 2" descr="https://www.pinclipart.com/picdir/big/1-11891_business-woman-working-girl-with-laptop-clipart-pn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857364"/>
            <a:ext cx="4059424" cy="39290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snowing.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Умножение 3"/>
          <p:cNvSpPr/>
          <p:nvPr/>
        </p:nvSpPr>
        <p:spPr>
          <a:xfrm>
            <a:off x="6643702" y="357166"/>
            <a:ext cx="1214446" cy="100013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https://i.ytimg.com/vi/ExrPRSGJuvw/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2556" y="1924062"/>
            <a:ext cx="8771444" cy="49339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We’re wearing shoes.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Умножение 3"/>
          <p:cNvSpPr/>
          <p:nvPr/>
        </p:nvSpPr>
        <p:spPr>
          <a:xfrm>
            <a:off x="7143768" y="357166"/>
            <a:ext cx="1214446" cy="100013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6" descr="https://www.clipartmax.com/png/full/402-4028670_women-s-shoes-medium-image-png-women-s-shoes-medium-image-pn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2214554"/>
            <a:ext cx="3521315" cy="40005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You’re going around the world.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Умножение 3"/>
          <p:cNvSpPr/>
          <p:nvPr/>
        </p:nvSpPr>
        <p:spPr>
          <a:xfrm>
            <a:off x="7429520" y="357166"/>
            <a:ext cx="1214446" cy="100013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8434" name="Picture 2" descr="https://www.gcpr.net/wp-content/uploads/2011/08/shutterstock_9600034-cop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392246"/>
            <a:ext cx="6255167" cy="54657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They’re having fun.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Умножение 3"/>
          <p:cNvSpPr/>
          <p:nvPr/>
        </p:nvSpPr>
        <p:spPr>
          <a:xfrm>
            <a:off x="7429520" y="357166"/>
            <a:ext cx="1214446" cy="100013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2" descr="https://yt3.ggpht.com/a/AATXAJx3onslKx7st5DNHrEZ8zUtM_59X37E2SqqA_YP=s900-c-k-c0x00ffffff-no-r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2214554"/>
            <a:ext cx="3441695" cy="34416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44</Words>
  <PresentationFormat>Экран (4:3)</PresentationFormat>
  <Paragraphs>9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I’m playing on the beach.</vt:lpstr>
      <vt:lpstr>He’s swimming in the sea.</vt:lpstr>
      <vt:lpstr>She’s working.</vt:lpstr>
      <vt:lpstr>It’s snowing.</vt:lpstr>
      <vt:lpstr>We’re wearing shoes.</vt:lpstr>
      <vt:lpstr>You’re going around the world.</vt:lpstr>
      <vt:lpstr>They’re having fun.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I’m playing on the beach.</dc:title>
  <dc:creator>Семья Кокины</dc:creator>
  <cp:lastModifiedBy>Семья Кокины</cp:lastModifiedBy>
  <cp:revision>2</cp:revision>
  <dcterms:created xsi:type="dcterms:W3CDTF">2021-07-21T09:10:51Z</dcterms:created>
  <dcterms:modified xsi:type="dcterms:W3CDTF">2021-07-21T09:20:49Z</dcterms:modified>
</cp:coreProperties>
</file>