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8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2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97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7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57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17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60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05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16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4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915B2-3EAD-44D9-A282-8958A4B92FF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2D36E-22B5-4A04-973B-C23B70922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4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24" y="552809"/>
            <a:ext cx="9980952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43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https://wordwall.net/resource/55759578/as2-u10-l1-wordsearch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7562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28" y="562333"/>
            <a:ext cx="11657143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525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886143"/>
            <a:ext cx="10590476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792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795666"/>
            <a:ext cx="10428571" cy="5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550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843285"/>
            <a:ext cx="10428571" cy="5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06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0" y="776619"/>
            <a:ext cx="10247619" cy="5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09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47" y="676619"/>
            <a:ext cx="10161905" cy="5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117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786143"/>
            <a:ext cx="10333333" cy="5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202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881381"/>
            <a:ext cx="10361905" cy="5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557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https://wordwall.net/resource/25084005/as2-u10-writing-prepositions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5764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https://wordwall.net/resource/52365833/as2-u10-places-prepositions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071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00" y="529000"/>
            <a:ext cx="10000000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03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3" y="852809"/>
            <a:ext cx="10285714" cy="5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36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38" y="652809"/>
            <a:ext cx="10409524" cy="5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429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862333"/>
            <a:ext cx="10333333" cy="5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570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709952"/>
            <a:ext cx="10447619" cy="5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8834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" y="719476"/>
            <a:ext cx="10200000" cy="5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755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38" y="962333"/>
            <a:ext cx="10209524" cy="4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821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6" y="667095"/>
            <a:ext cx="10066667" cy="5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8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871857"/>
            <a:ext cx="10400000" cy="5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47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3" y="881381"/>
            <a:ext cx="10285714" cy="5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78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" y="905190"/>
            <a:ext cx="10200000" cy="5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85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905190"/>
            <a:ext cx="10180952" cy="5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33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843285"/>
            <a:ext cx="10333333" cy="5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9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895666"/>
            <a:ext cx="10180952" cy="5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871857"/>
            <a:ext cx="10333333" cy="5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19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943285"/>
            <a:ext cx="10180952" cy="4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35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09" y="581381"/>
            <a:ext cx="10152381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71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66" y="595666"/>
            <a:ext cx="11466667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2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09" y="609952"/>
            <a:ext cx="10952381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71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52" y="805190"/>
            <a:ext cx="10838095" cy="5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10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09" y="595666"/>
            <a:ext cx="10952381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3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562333"/>
            <a:ext cx="10619048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0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662333"/>
            <a:ext cx="10542857" cy="5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0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05" y="543285"/>
            <a:ext cx="10676190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77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90905"/>
            <a:ext cx="10628571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77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495666"/>
            <a:ext cx="10523809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29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28" y="533762"/>
            <a:ext cx="10057143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23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571" y="557571"/>
            <a:ext cx="9742857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61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5" y="495666"/>
            <a:ext cx="11276190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88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95" y="481381"/>
            <a:ext cx="10123809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23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7" y="495666"/>
            <a:ext cx="10761905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08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14" y="514714"/>
            <a:ext cx="10028571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1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57571"/>
            <a:ext cx="10600000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87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24" y="452809"/>
            <a:ext cx="10980952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8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09" y="509952"/>
            <a:ext cx="10152381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76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43" y="567095"/>
            <a:ext cx="11085714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12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57" y="490905"/>
            <a:ext cx="10114286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82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66" y="471857"/>
            <a:ext cx="10266667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29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43" y="514714"/>
            <a:ext cx="10085714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21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81" y="571857"/>
            <a:ext cx="9495238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91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66" y="548047"/>
            <a:ext cx="9866667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31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57" y="505190"/>
            <a:ext cx="11514286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14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https://wordwall.net/resource/20745495/prepare3/-ed-pronunciation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141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6640" y="3244334"/>
            <a:ext cx="5858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https://wordwall.net/resource/10882588/-ed-pronunciation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726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38" y="481381"/>
            <a:ext cx="10409524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75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19" y="600428"/>
            <a:ext cx="11104762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28" y="557571"/>
            <a:ext cx="10857143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321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509952"/>
            <a:ext cx="10400000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47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819476"/>
            <a:ext cx="10400000" cy="5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9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81" y="543285"/>
            <a:ext cx="9495238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02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95" y="524238"/>
            <a:ext cx="10323809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070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481381"/>
            <a:ext cx="10771428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788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6" y="462333"/>
            <a:ext cx="11019047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0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28" y="505190"/>
            <a:ext cx="11257143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535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09" y="471857"/>
            <a:ext cx="10752381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56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62" y="481381"/>
            <a:ext cx="10990476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069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38" y="476619"/>
            <a:ext cx="11009524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996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76" y="452809"/>
            <a:ext cx="11619047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70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7" y="452809"/>
            <a:ext cx="10914286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98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514714"/>
            <a:ext cx="10514286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30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24" y="514714"/>
            <a:ext cx="9980952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644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86" y="438524"/>
            <a:ext cx="11171428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84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6" y="500428"/>
            <a:ext cx="11019047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11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648047"/>
            <a:ext cx="10619048" cy="5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000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1" y="524238"/>
            <a:ext cx="10942857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67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5" y="548047"/>
            <a:ext cx="11276190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590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09" y="548047"/>
            <a:ext cx="10752381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153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557571"/>
            <a:ext cx="10600000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411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52" y="586143"/>
            <a:ext cx="11038095" cy="5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907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0" y="562333"/>
            <a:ext cx="10847619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553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47" y="548047"/>
            <a:ext cx="10961905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9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14" y="514714"/>
            <a:ext cx="10028571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050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28" y="514714"/>
            <a:ext cx="10657143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140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286" y="895666"/>
            <a:ext cx="9571428" cy="5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366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95" y="776619"/>
            <a:ext cx="9923809" cy="5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68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33" y="786143"/>
            <a:ext cx="10133333" cy="5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490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81" y="686143"/>
            <a:ext cx="10295238" cy="5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401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781381"/>
            <a:ext cx="10552381" cy="5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248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805190"/>
            <a:ext cx="10561905" cy="5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07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https://wordwall.net/resource/39021184/as2-u10-sounds-ee-wordsearch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9216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https://wordwall.net/resource/56288007/as2-u10-sounds-ee-qiuz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4291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28" y="571857"/>
            <a:ext cx="10057143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9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533762"/>
            <a:ext cx="10428571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474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71" y="719476"/>
            <a:ext cx="10142857" cy="5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179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2" y="829000"/>
            <a:ext cx="10238095" cy="5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701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6808" y="3244334"/>
            <a:ext cx="6038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https://wordwall.net/resource/37065226/as2-u6-plural-nouns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3905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https://wordwall.net/resource/31022242/as2-u10-plural-nouns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0380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81" y="843285"/>
            <a:ext cx="10295238" cy="5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512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52" y="714714"/>
            <a:ext cx="10038095" cy="5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900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00" y="495666"/>
            <a:ext cx="9600000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17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76" y="505190"/>
            <a:ext cx="9419048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155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5384" y="3244334"/>
            <a:ext cx="5901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https://wordwall.net/resource/54849590/as2-u10-gr2-vocab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0575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57" y="581381"/>
            <a:ext cx="9914286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1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5650" y="3244334"/>
            <a:ext cx="5600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https://wordwall.net/resource/55759417/as2-u10-l1-quiz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0930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33" y="538524"/>
            <a:ext cx="9533333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048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571" y="576619"/>
            <a:ext cx="9742857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635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95" y="481381"/>
            <a:ext cx="9723809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409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6" y="500428"/>
            <a:ext cx="9666667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916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57" y="514714"/>
            <a:ext cx="9714286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166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1" y="476619"/>
            <a:ext cx="9695238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461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24" y="748144"/>
            <a:ext cx="9980952" cy="54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514714"/>
            <a:ext cx="10533333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593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524238"/>
            <a:ext cx="10476190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04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805190"/>
            <a:ext cx="10666667" cy="5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743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37</Words>
  <Application>Microsoft Office PowerPoint</Application>
  <PresentationFormat>Широкоэкранный</PresentationFormat>
  <Paragraphs>11</Paragraphs>
  <Slides>116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116</vt:i4>
      </vt:variant>
    </vt:vector>
  </HeadingPairs>
  <TitlesOfParts>
    <vt:vector size="1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2024-03-21T13:25:05Z</dcterms:created>
  <dcterms:modified xsi:type="dcterms:W3CDTF">2024-03-26T12:53:28Z</dcterms:modified>
</cp:coreProperties>
</file>