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giraffes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seals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beaver</a:t>
            </a:r>
            <a:r>
              <a:rPr lang="es-ES" dirty="0" smtClean="0"/>
              <a:t>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bears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kangaroos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ostriches are there?</a:t>
            </a:r>
            <a:br>
              <a:rPr lang="es-ES" dirty="0" smtClean="0"/>
            </a:br>
            <a:r>
              <a:rPr lang="es-ES" dirty="0" smtClean="0"/>
              <a:t>There is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monkeys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lemurs are there?</a:t>
            </a:r>
            <a:br>
              <a:rPr lang="es-ES" dirty="0" smtClean="0"/>
            </a:br>
            <a:r>
              <a:rPr lang="es-ES" dirty="0" smtClean="0"/>
              <a:t>There are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zebras are there?</a:t>
            </a:r>
            <a:br>
              <a:rPr lang="es-ES" dirty="0" smtClean="0"/>
            </a:br>
            <a:r>
              <a:rPr lang="es-ES" dirty="0" smtClean="0"/>
              <a:t>There is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echidna</a:t>
            </a:r>
            <a:r>
              <a:rPr lang="es-ES" dirty="0" smtClean="0"/>
              <a:t>s are there?</a:t>
            </a:r>
            <a:br>
              <a:rPr lang="es-ES" dirty="0" smtClean="0"/>
            </a:br>
            <a:r>
              <a:rPr lang="es-ES" dirty="0" smtClean="0"/>
              <a:t>There is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smtClean="0"/>
              <a:t>hyenas </a:t>
            </a:r>
            <a:r>
              <a:rPr lang="es-ES" dirty="0" smtClean="0"/>
              <a:t>are there?</a:t>
            </a:r>
            <a:br>
              <a:rPr lang="es-ES" dirty="0" smtClean="0"/>
            </a:br>
            <a:r>
              <a:rPr lang="es-ES" dirty="0" smtClean="0"/>
              <a:t>There is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elephants are there?</a:t>
            </a:r>
            <a:br>
              <a:rPr lang="en-US" dirty="0" smtClean="0"/>
            </a:br>
            <a:r>
              <a:rPr lang="en-US" dirty="0" smtClean="0"/>
              <a:t>There is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tigers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pandas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rhinos are there?</a:t>
            </a:r>
            <a:br>
              <a:rPr lang="en-US" dirty="0" smtClean="0"/>
            </a:br>
            <a:r>
              <a:rPr lang="en-US" dirty="0" smtClean="0"/>
              <a:t>There is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flamingos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polar bears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penguins are there?</a:t>
            </a:r>
            <a:br>
              <a:rPr lang="en-US" dirty="0" smtClean="0"/>
            </a:br>
            <a:r>
              <a:rPr lang="en-US" dirty="0" smtClean="0"/>
              <a:t>There are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s-ES" dirty="0" smtClean="0"/>
              <a:t>walruses are there?</a:t>
            </a:r>
            <a:br>
              <a:rPr lang="es-ES" dirty="0" smtClean="0"/>
            </a:br>
            <a:r>
              <a:rPr lang="es-ES" dirty="0" smtClean="0"/>
              <a:t>There is ...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originals/bc/80/de/bc80de114d7be3b2e01c84c8aea6f7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PresentationFormat>Экран (4:3)</PresentationFormat>
  <Paragraphs>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How many giraffes are there? There are …</vt:lpstr>
      <vt:lpstr>How many elephants are there? There is …</vt:lpstr>
      <vt:lpstr>How many tigers are there? There are …</vt:lpstr>
      <vt:lpstr>How many pandas are there? There are …</vt:lpstr>
      <vt:lpstr>How many rhinos are there? There is …</vt:lpstr>
      <vt:lpstr>How many flamingos are there? There are …</vt:lpstr>
      <vt:lpstr>How many polar bears are there? There are …</vt:lpstr>
      <vt:lpstr>How many penguins are there? There are …</vt:lpstr>
      <vt:lpstr>How many walruses are there? There is ...</vt:lpstr>
      <vt:lpstr>How many seals are there? There are ...</vt:lpstr>
      <vt:lpstr>How many beavers are there? There are ...</vt:lpstr>
      <vt:lpstr>How many bears are there? There are ...</vt:lpstr>
      <vt:lpstr>How many kangaroos are there? There are ...</vt:lpstr>
      <vt:lpstr>How many ostriches are there? There is ...</vt:lpstr>
      <vt:lpstr>How many monkeys are there? There are ...</vt:lpstr>
      <vt:lpstr>How many lemurs are there? There are ...</vt:lpstr>
      <vt:lpstr>How many zebras are there? There is ...</vt:lpstr>
      <vt:lpstr>How many echidnas are there? There is ...</vt:lpstr>
      <vt:lpstr>How many hyenas are there? There is 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giraffes are there? There are …</dc:title>
  <dc:creator>Семья Кокины</dc:creator>
  <cp:lastModifiedBy>Семья Кокины</cp:lastModifiedBy>
  <cp:revision>1</cp:revision>
  <dcterms:created xsi:type="dcterms:W3CDTF">2021-09-22T11:04:15Z</dcterms:created>
  <dcterms:modified xsi:type="dcterms:W3CDTF">2021-09-22T11:24:22Z</dcterms:modified>
</cp:coreProperties>
</file>